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8"/>
  </p:notesMasterIdLst>
  <p:sldIdLst>
    <p:sldId id="427" r:id="rId2"/>
    <p:sldId id="523" r:id="rId3"/>
    <p:sldId id="521" r:id="rId4"/>
    <p:sldId id="460" r:id="rId5"/>
    <p:sldId id="482" r:id="rId6"/>
    <p:sldId id="438" r:id="rId7"/>
    <p:sldId id="442" r:id="rId8"/>
    <p:sldId id="473" r:id="rId9"/>
    <p:sldId id="503" r:id="rId10"/>
    <p:sldId id="489" r:id="rId11"/>
    <p:sldId id="567" r:id="rId12"/>
    <p:sldId id="568" r:id="rId13"/>
    <p:sldId id="569" r:id="rId14"/>
    <p:sldId id="570" r:id="rId15"/>
    <p:sldId id="571" r:id="rId16"/>
    <p:sldId id="572" r:id="rId17"/>
    <p:sldId id="573" r:id="rId18"/>
    <p:sldId id="544" r:id="rId19"/>
    <p:sldId id="545" r:id="rId20"/>
    <p:sldId id="547" r:id="rId21"/>
    <p:sldId id="548" r:id="rId22"/>
    <p:sldId id="549" r:id="rId23"/>
    <p:sldId id="550" r:id="rId24"/>
    <p:sldId id="551" r:id="rId25"/>
    <p:sldId id="552" r:id="rId26"/>
    <p:sldId id="486"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442DA8-B076-417F-A8C1-40D0DD16D9F9}">
          <p14:sldIdLst>
            <p14:sldId id="427"/>
            <p14:sldId id="523"/>
            <p14:sldId id="521"/>
            <p14:sldId id="460"/>
            <p14:sldId id="482"/>
            <p14:sldId id="438"/>
            <p14:sldId id="442"/>
            <p14:sldId id="473"/>
            <p14:sldId id="503"/>
            <p14:sldId id="489"/>
            <p14:sldId id="567"/>
            <p14:sldId id="568"/>
            <p14:sldId id="569"/>
            <p14:sldId id="570"/>
            <p14:sldId id="571"/>
            <p14:sldId id="572"/>
            <p14:sldId id="573"/>
            <p14:sldId id="544"/>
            <p14:sldId id="545"/>
            <p14:sldId id="547"/>
            <p14:sldId id="548"/>
            <p14:sldId id="549"/>
            <p14:sldId id="550"/>
            <p14:sldId id="551"/>
            <p14:sldId id="552"/>
            <p14:sldId id="4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7B9A"/>
    <a:srgbClr val="00ACC4"/>
    <a:srgbClr val="004068"/>
    <a:srgbClr val="FDE7D2"/>
    <a:srgbClr val="F687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60" autoAdjust="0"/>
    <p:restoredTop sz="95405" autoAdjust="0"/>
  </p:normalViewPr>
  <p:slideViewPr>
    <p:cSldViewPr snapToGrid="0" showGuides="1">
      <p:cViewPr varScale="1">
        <p:scale>
          <a:sx n="86" d="100"/>
          <a:sy n="86" d="100"/>
        </p:scale>
        <p:origin x="1104" y="58"/>
      </p:cViewPr>
      <p:guideLst/>
    </p:cSldViewPr>
  </p:slideViewPr>
  <p:notesTextViewPr>
    <p:cViewPr>
      <p:scale>
        <a:sx n="1" d="1"/>
        <a:sy n="1" d="1"/>
      </p:scale>
      <p:origin x="0" y="0"/>
    </p:cViewPr>
  </p:notesTextViewPr>
  <p:sorterViewPr>
    <p:cViewPr varScale="1">
      <p:scale>
        <a:sx n="100" d="100"/>
        <a:sy n="100" d="100"/>
      </p:scale>
      <p:origin x="0" y="-2856"/>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468C04-A145-40D0-B53B-12BEBBB4D5AD}" type="doc">
      <dgm:prSet loTypeId="urn:microsoft.com/office/officeart/2005/8/layout/radial6" loCatId="cycle" qsTypeId="urn:microsoft.com/office/officeart/2005/8/quickstyle/3d1" qsCatId="3D" csTypeId="urn:microsoft.com/office/officeart/2005/8/colors/accent4_2" csCatId="accent4" phldr="1"/>
      <dgm:spPr/>
      <dgm:t>
        <a:bodyPr/>
        <a:lstStyle/>
        <a:p>
          <a:endParaRPr lang="en-US"/>
        </a:p>
      </dgm:t>
    </dgm:pt>
    <dgm:pt modelId="{706BC400-379C-4D15-BABD-94A09B0ECDEE}">
      <dgm:prSet phldrT="[Text]"/>
      <dgm:spPr>
        <a:gradFill rotWithShape="0">
          <a:gsLst>
            <a:gs pos="0">
              <a:srgbClr val="FF0000"/>
            </a:gs>
            <a:gs pos="50000">
              <a:srgbClr val="C00000"/>
            </a:gs>
            <a:gs pos="100000">
              <a:srgbClr val="FFC000"/>
            </a:gs>
          </a:gsLst>
        </a:gradFill>
      </dgm:spPr>
      <dgm:t>
        <a:bodyPr/>
        <a:lstStyle/>
        <a:p>
          <a:r>
            <a:rPr lang="en-US" b="1" dirty="0"/>
            <a:t>Trending Risk Areas</a:t>
          </a:r>
        </a:p>
      </dgm:t>
    </dgm:pt>
    <dgm:pt modelId="{C4C344C7-A924-43C8-B4E0-06443CA27F20}" type="parTrans" cxnId="{0E797395-0913-445A-BA32-96BE21AC4896}">
      <dgm:prSet/>
      <dgm:spPr/>
      <dgm:t>
        <a:bodyPr/>
        <a:lstStyle/>
        <a:p>
          <a:endParaRPr lang="en-US" b="1"/>
        </a:p>
      </dgm:t>
    </dgm:pt>
    <dgm:pt modelId="{18F71EEB-A4D2-4EFA-B9EE-B0AB39E71979}" type="sibTrans" cxnId="{0E797395-0913-445A-BA32-96BE21AC4896}">
      <dgm:prSet/>
      <dgm:spPr/>
      <dgm:t>
        <a:bodyPr/>
        <a:lstStyle/>
        <a:p>
          <a:endParaRPr lang="en-US" b="1"/>
        </a:p>
      </dgm:t>
    </dgm:pt>
    <dgm:pt modelId="{24C7DF0D-AC52-4FD9-9098-DA9ECA746959}">
      <dgm:prSet phldrT="[Text]" custT="1"/>
      <dgm:spPr/>
      <dgm:t>
        <a:bodyPr/>
        <a:lstStyle/>
        <a:p>
          <a:r>
            <a:rPr lang="en-US" sz="1100" b="0" dirty="0"/>
            <a:t>IT Vendor Management</a:t>
          </a:r>
        </a:p>
      </dgm:t>
    </dgm:pt>
    <dgm:pt modelId="{4B8F2010-6D5D-4026-9C0A-7BA7116AB846}" type="parTrans" cxnId="{78D98E97-B33D-40A8-BF3B-D5B0229E0E9E}">
      <dgm:prSet/>
      <dgm:spPr/>
      <dgm:t>
        <a:bodyPr/>
        <a:lstStyle/>
        <a:p>
          <a:endParaRPr lang="en-US" b="1"/>
        </a:p>
      </dgm:t>
    </dgm:pt>
    <dgm:pt modelId="{6E917C69-E2F4-49E5-81C2-6FD8440597B6}" type="sibTrans" cxnId="{78D98E97-B33D-40A8-BF3B-D5B0229E0E9E}">
      <dgm:prSet/>
      <dgm:spPr/>
      <dgm:t>
        <a:bodyPr/>
        <a:lstStyle/>
        <a:p>
          <a:endParaRPr lang="en-US" b="1"/>
        </a:p>
      </dgm:t>
    </dgm:pt>
    <dgm:pt modelId="{65C6C77E-9CAD-4C96-B1F7-B08D6623F84E}">
      <dgm:prSet phldrT="[Text]" custT="1"/>
      <dgm:spPr/>
      <dgm:t>
        <a:bodyPr/>
        <a:lstStyle/>
        <a:p>
          <a:r>
            <a:rPr lang="en-US" sz="1100" b="0" dirty="0"/>
            <a:t>Medical Devices</a:t>
          </a:r>
        </a:p>
      </dgm:t>
    </dgm:pt>
    <dgm:pt modelId="{63509F39-664C-430F-8F7B-BC17AADFCF96}" type="parTrans" cxnId="{38863360-B539-4FA4-807C-1D10AB758C7B}">
      <dgm:prSet/>
      <dgm:spPr/>
      <dgm:t>
        <a:bodyPr/>
        <a:lstStyle/>
        <a:p>
          <a:endParaRPr lang="en-US" b="1"/>
        </a:p>
      </dgm:t>
    </dgm:pt>
    <dgm:pt modelId="{52BCBCEA-D1E3-4BE0-A61D-7DEEB9081049}" type="sibTrans" cxnId="{38863360-B539-4FA4-807C-1D10AB758C7B}">
      <dgm:prSet/>
      <dgm:spPr/>
      <dgm:t>
        <a:bodyPr/>
        <a:lstStyle/>
        <a:p>
          <a:endParaRPr lang="en-US" b="1"/>
        </a:p>
      </dgm:t>
    </dgm:pt>
    <dgm:pt modelId="{936973E1-950E-47A8-9715-87F309D94724}">
      <dgm:prSet phldrT="[Text]" custT="1"/>
      <dgm:spPr/>
      <dgm:t>
        <a:bodyPr/>
        <a:lstStyle/>
        <a:p>
          <a:r>
            <a:rPr lang="en-US" sz="1100" b="0" dirty="0"/>
            <a:t>The Internet of Things (IoT)</a:t>
          </a:r>
        </a:p>
      </dgm:t>
    </dgm:pt>
    <dgm:pt modelId="{05EC5740-74A8-449F-BE1B-49CF14DBD9BF}" type="parTrans" cxnId="{28242480-2173-4171-AAF5-CC4DA3B8DC28}">
      <dgm:prSet/>
      <dgm:spPr/>
      <dgm:t>
        <a:bodyPr/>
        <a:lstStyle/>
        <a:p>
          <a:endParaRPr lang="en-US" b="1"/>
        </a:p>
      </dgm:t>
    </dgm:pt>
    <dgm:pt modelId="{9A1E9529-780D-4E6F-BB78-3C0DD66E3564}" type="sibTrans" cxnId="{28242480-2173-4171-AAF5-CC4DA3B8DC28}">
      <dgm:prSet/>
      <dgm:spPr/>
      <dgm:t>
        <a:bodyPr/>
        <a:lstStyle/>
        <a:p>
          <a:endParaRPr lang="en-US" b="1"/>
        </a:p>
      </dgm:t>
    </dgm:pt>
    <dgm:pt modelId="{87EDE337-366F-4633-A81F-2B74CACC9EEF}">
      <dgm:prSet phldrT="[Text]" custT="1"/>
      <dgm:spPr/>
      <dgm:t>
        <a:bodyPr/>
        <a:lstStyle/>
        <a:p>
          <a:r>
            <a:rPr lang="en-US" sz="1100" b="0" dirty="0"/>
            <a:t>Vulnerability Management</a:t>
          </a:r>
        </a:p>
      </dgm:t>
    </dgm:pt>
    <dgm:pt modelId="{1C467C07-C76F-4216-8D65-808D82789C4C}" type="parTrans" cxnId="{5468A122-55C5-4866-BDCD-589C062E0806}">
      <dgm:prSet/>
      <dgm:spPr/>
      <dgm:t>
        <a:bodyPr/>
        <a:lstStyle/>
        <a:p>
          <a:endParaRPr lang="en-US" b="1"/>
        </a:p>
      </dgm:t>
    </dgm:pt>
    <dgm:pt modelId="{0A438C3A-54B3-4E15-89A1-E4E782BB38A8}" type="sibTrans" cxnId="{5468A122-55C5-4866-BDCD-589C062E0806}">
      <dgm:prSet/>
      <dgm:spPr/>
      <dgm:t>
        <a:bodyPr/>
        <a:lstStyle/>
        <a:p>
          <a:endParaRPr lang="en-US" b="1"/>
        </a:p>
      </dgm:t>
    </dgm:pt>
    <dgm:pt modelId="{D85142C3-5E07-4500-BEB1-5837A04F78B4}">
      <dgm:prSet phldrT="[Text]" custT="1"/>
      <dgm:spPr/>
      <dgm:t>
        <a:bodyPr/>
        <a:lstStyle/>
        <a:p>
          <a:r>
            <a:rPr lang="en-US" sz="1100" b="0" dirty="0"/>
            <a:t>Business Continuity / Disaster Recovery</a:t>
          </a:r>
        </a:p>
      </dgm:t>
    </dgm:pt>
    <dgm:pt modelId="{9506CBA6-54B9-4C8E-A39E-07A9E449C3EA}" type="parTrans" cxnId="{C51ADDC1-FF47-4089-AE0D-434C6E7E3A17}">
      <dgm:prSet/>
      <dgm:spPr/>
      <dgm:t>
        <a:bodyPr/>
        <a:lstStyle/>
        <a:p>
          <a:endParaRPr lang="en-US" b="1"/>
        </a:p>
      </dgm:t>
    </dgm:pt>
    <dgm:pt modelId="{01AAF219-C7C6-4B42-93E6-67301066CB72}" type="sibTrans" cxnId="{C51ADDC1-FF47-4089-AE0D-434C6E7E3A17}">
      <dgm:prSet/>
      <dgm:spPr/>
      <dgm:t>
        <a:bodyPr/>
        <a:lstStyle/>
        <a:p>
          <a:endParaRPr lang="en-US" b="1"/>
        </a:p>
      </dgm:t>
    </dgm:pt>
    <dgm:pt modelId="{34B7843D-736F-415A-9CF7-3D8B4F9EFF9E}">
      <dgm:prSet phldrT="[Text]" custT="1"/>
      <dgm:spPr/>
      <dgm:t>
        <a:bodyPr/>
        <a:lstStyle/>
        <a:p>
          <a:r>
            <a:rPr lang="en-US" sz="1100" b="0" dirty="0"/>
            <a:t>User Authentication / Passwords</a:t>
          </a:r>
        </a:p>
      </dgm:t>
    </dgm:pt>
    <dgm:pt modelId="{A19BE473-B413-41B6-B30B-772AD0C32CBF}" type="parTrans" cxnId="{137880EC-140C-4052-B10B-938B8686FF1D}">
      <dgm:prSet/>
      <dgm:spPr/>
      <dgm:t>
        <a:bodyPr/>
        <a:lstStyle/>
        <a:p>
          <a:endParaRPr lang="en-US" b="1"/>
        </a:p>
      </dgm:t>
    </dgm:pt>
    <dgm:pt modelId="{34FF492E-D63C-4D55-ACA0-76538A922E58}" type="sibTrans" cxnId="{137880EC-140C-4052-B10B-938B8686FF1D}">
      <dgm:prSet/>
      <dgm:spPr/>
      <dgm:t>
        <a:bodyPr/>
        <a:lstStyle/>
        <a:p>
          <a:endParaRPr lang="en-US" b="1"/>
        </a:p>
      </dgm:t>
    </dgm:pt>
    <dgm:pt modelId="{DB9C5C1D-A12E-45BB-900C-FE36F9C8593D}">
      <dgm:prSet phldrT="[Text]" custT="1"/>
      <dgm:spPr/>
      <dgm:t>
        <a:bodyPr/>
        <a:lstStyle/>
        <a:p>
          <a:r>
            <a:rPr lang="en-US" sz="1100" b="0" dirty="0"/>
            <a:t>Social Engineering</a:t>
          </a:r>
        </a:p>
      </dgm:t>
    </dgm:pt>
    <dgm:pt modelId="{0D5C7F10-8878-4519-9249-923298B743E5}" type="parTrans" cxnId="{0FC6D53A-259E-4ABA-94A3-3E19E62062B5}">
      <dgm:prSet/>
      <dgm:spPr/>
      <dgm:t>
        <a:bodyPr/>
        <a:lstStyle/>
        <a:p>
          <a:endParaRPr lang="en-US" b="1"/>
        </a:p>
      </dgm:t>
    </dgm:pt>
    <dgm:pt modelId="{3765291A-929E-456D-995F-01DC4414269C}" type="sibTrans" cxnId="{0FC6D53A-259E-4ABA-94A3-3E19E62062B5}">
      <dgm:prSet/>
      <dgm:spPr/>
      <dgm:t>
        <a:bodyPr/>
        <a:lstStyle/>
        <a:p>
          <a:endParaRPr lang="en-US" b="1"/>
        </a:p>
      </dgm:t>
    </dgm:pt>
    <dgm:pt modelId="{EDBA8085-91A6-4522-A6CB-4A1F7CE13F25}">
      <dgm:prSet phldrT="[Text]" custT="1"/>
      <dgm:spPr/>
      <dgm:t>
        <a:bodyPr/>
        <a:lstStyle/>
        <a:p>
          <a:r>
            <a:rPr lang="en-US" sz="1100" b="0" dirty="0"/>
            <a:t>Ransomware</a:t>
          </a:r>
        </a:p>
      </dgm:t>
    </dgm:pt>
    <dgm:pt modelId="{9DC31C21-792D-4BBD-81A8-C8D3269FCF9B}" type="parTrans" cxnId="{3D93F03C-726A-4157-8151-2D0C8BBE3928}">
      <dgm:prSet/>
      <dgm:spPr/>
      <dgm:t>
        <a:bodyPr/>
        <a:lstStyle/>
        <a:p>
          <a:endParaRPr lang="en-US" b="1"/>
        </a:p>
      </dgm:t>
    </dgm:pt>
    <dgm:pt modelId="{024CA44F-FCA9-4E3F-B3F3-3941B88C6DE4}" type="sibTrans" cxnId="{3D93F03C-726A-4157-8151-2D0C8BBE3928}">
      <dgm:prSet/>
      <dgm:spPr/>
      <dgm:t>
        <a:bodyPr/>
        <a:lstStyle/>
        <a:p>
          <a:endParaRPr lang="en-US" b="1"/>
        </a:p>
      </dgm:t>
    </dgm:pt>
    <dgm:pt modelId="{E0B9F651-CF13-4AE5-8422-EE3C4D23DA21}" type="pres">
      <dgm:prSet presAssocID="{A5468C04-A145-40D0-B53B-12BEBBB4D5AD}" presName="Name0" presStyleCnt="0">
        <dgm:presLayoutVars>
          <dgm:chMax val="1"/>
          <dgm:dir/>
          <dgm:animLvl val="ctr"/>
          <dgm:resizeHandles val="exact"/>
        </dgm:presLayoutVars>
      </dgm:prSet>
      <dgm:spPr/>
      <dgm:t>
        <a:bodyPr/>
        <a:lstStyle/>
        <a:p>
          <a:endParaRPr lang="en-US"/>
        </a:p>
      </dgm:t>
    </dgm:pt>
    <dgm:pt modelId="{6CA981FD-77AB-4C57-AA2A-D67B8DD28E6A}" type="pres">
      <dgm:prSet presAssocID="{706BC400-379C-4D15-BABD-94A09B0ECDEE}" presName="centerShape" presStyleLbl="node0" presStyleIdx="0" presStyleCnt="1"/>
      <dgm:spPr/>
      <dgm:t>
        <a:bodyPr/>
        <a:lstStyle/>
        <a:p>
          <a:endParaRPr lang="en-US"/>
        </a:p>
      </dgm:t>
    </dgm:pt>
    <dgm:pt modelId="{BEFB70B7-6E6D-4F14-9449-D9F38F73D354}" type="pres">
      <dgm:prSet presAssocID="{24C7DF0D-AC52-4FD9-9098-DA9ECA746959}" presName="node" presStyleLbl="node1" presStyleIdx="0" presStyleCnt="8" custScaleX="128843" custScaleY="128843">
        <dgm:presLayoutVars>
          <dgm:bulletEnabled val="1"/>
        </dgm:presLayoutVars>
      </dgm:prSet>
      <dgm:spPr/>
      <dgm:t>
        <a:bodyPr/>
        <a:lstStyle/>
        <a:p>
          <a:endParaRPr lang="en-US"/>
        </a:p>
      </dgm:t>
    </dgm:pt>
    <dgm:pt modelId="{C445A225-6114-4729-8EB1-54949768318D}" type="pres">
      <dgm:prSet presAssocID="{24C7DF0D-AC52-4FD9-9098-DA9ECA746959}" presName="dummy" presStyleCnt="0"/>
      <dgm:spPr/>
    </dgm:pt>
    <dgm:pt modelId="{756B4F01-FB10-4E4C-9D0D-0A343D910E27}" type="pres">
      <dgm:prSet presAssocID="{6E917C69-E2F4-49E5-81C2-6FD8440597B6}" presName="sibTrans" presStyleLbl="sibTrans2D1" presStyleIdx="0" presStyleCnt="8"/>
      <dgm:spPr/>
      <dgm:t>
        <a:bodyPr/>
        <a:lstStyle/>
        <a:p>
          <a:endParaRPr lang="en-US"/>
        </a:p>
      </dgm:t>
    </dgm:pt>
    <dgm:pt modelId="{C8701688-B2A3-4206-8069-6F6C2E2B0EF3}" type="pres">
      <dgm:prSet presAssocID="{65C6C77E-9CAD-4C96-B1F7-B08D6623F84E}" presName="node" presStyleLbl="node1" presStyleIdx="1" presStyleCnt="8" custScaleX="128843" custScaleY="128843">
        <dgm:presLayoutVars>
          <dgm:bulletEnabled val="1"/>
        </dgm:presLayoutVars>
      </dgm:prSet>
      <dgm:spPr/>
      <dgm:t>
        <a:bodyPr/>
        <a:lstStyle/>
        <a:p>
          <a:endParaRPr lang="en-US"/>
        </a:p>
      </dgm:t>
    </dgm:pt>
    <dgm:pt modelId="{159E4280-3A04-4E90-952B-8CFD12104351}" type="pres">
      <dgm:prSet presAssocID="{65C6C77E-9CAD-4C96-B1F7-B08D6623F84E}" presName="dummy" presStyleCnt="0"/>
      <dgm:spPr/>
    </dgm:pt>
    <dgm:pt modelId="{A8877735-3A9A-402D-AB44-F2A1C68A9C07}" type="pres">
      <dgm:prSet presAssocID="{52BCBCEA-D1E3-4BE0-A61D-7DEEB9081049}" presName="sibTrans" presStyleLbl="sibTrans2D1" presStyleIdx="1" presStyleCnt="8"/>
      <dgm:spPr/>
      <dgm:t>
        <a:bodyPr/>
        <a:lstStyle/>
        <a:p>
          <a:endParaRPr lang="en-US"/>
        </a:p>
      </dgm:t>
    </dgm:pt>
    <dgm:pt modelId="{904368BB-38AC-4277-8945-0E00558F0852}" type="pres">
      <dgm:prSet presAssocID="{936973E1-950E-47A8-9715-87F309D94724}" presName="node" presStyleLbl="node1" presStyleIdx="2" presStyleCnt="8" custScaleX="128843" custScaleY="128843">
        <dgm:presLayoutVars>
          <dgm:bulletEnabled val="1"/>
        </dgm:presLayoutVars>
      </dgm:prSet>
      <dgm:spPr/>
      <dgm:t>
        <a:bodyPr/>
        <a:lstStyle/>
        <a:p>
          <a:endParaRPr lang="en-US"/>
        </a:p>
      </dgm:t>
    </dgm:pt>
    <dgm:pt modelId="{0B178D3C-9D8C-420F-9D21-03B2C1746C2D}" type="pres">
      <dgm:prSet presAssocID="{936973E1-950E-47A8-9715-87F309D94724}" presName="dummy" presStyleCnt="0"/>
      <dgm:spPr/>
    </dgm:pt>
    <dgm:pt modelId="{3170A01E-6EAE-463E-96AA-F4E0774ACCAF}" type="pres">
      <dgm:prSet presAssocID="{9A1E9529-780D-4E6F-BB78-3C0DD66E3564}" presName="sibTrans" presStyleLbl="sibTrans2D1" presStyleIdx="2" presStyleCnt="8"/>
      <dgm:spPr/>
      <dgm:t>
        <a:bodyPr/>
        <a:lstStyle/>
        <a:p>
          <a:endParaRPr lang="en-US"/>
        </a:p>
      </dgm:t>
    </dgm:pt>
    <dgm:pt modelId="{EC0D2814-6F30-44F4-9870-2916809AB17B}" type="pres">
      <dgm:prSet presAssocID="{87EDE337-366F-4633-A81F-2B74CACC9EEF}" presName="node" presStyleLbl="node1" presStyleIdx="3" presStyleCnt="8" custScaleX="128843" custScaleY="128843">
        <dgm:presLayoutVars>
          <dgm:bulletEnabled val="1"/>
        </dgm:presLayoutVars>
      </dgm:prSet>
      <dgm:spPr/>
      <dgm:t>
        <a:bodyPr/>
        <a:lstStyle/>
        <a:p>
          <a:endParaRPr lang="en-US"/>
        </a:p>
      </dgm:t>
    </dgm:pt>
    <dgm:pt modelId="{623D9793-CF73-4BD4-A885-6FDC899B9579}" type="pres">
      <dgm:prSet presAssocID="{87EDE337-366F-4633-A81F-2B74CACC9EEF}" presName="dummy" presStyleCnt="0"/>
      <dgm:spPr/>
    </dgm:pt>
    <dgm:pt modelId="{4F93499E-0718-4BE2-A493-F7D5FC1D7855}" type="pres">
      <dgm:prSet presAssocID="{0A438C3A-54B3-4E15-89A1-E4E782BB38A8}" presName="sibTrans" presStyleLbl="sibTrans2D1" presStyleIdx="3" presStyleCnt="8"/>
      <dgm:spPr/>
      <dgm:t>
        <a:bodyPr/>
        <a:lstStyle/>
        <a:p>
          <a:endParaRPr lang="en-US"/>
        </a:p>
      </dgm:t>
    </dgm:pt>
    <dgm:pt modelId="{4FB19664-8D1A-4A59-994F-1D6B0248F870}" type="pres">
      <dgm:prSet presAssocID="{D85142C3-5E07-4500-BEB1-5837A04F78B4}" presName="node" presStyleLbl="node1" presStyleIdx="4" presStyleCnt="8" custScaleX="128843" custScaleY="128843">
        <dgm:presLayoutVars>
          <dgm:bulletEnabled val="1"/>
        </dgm:presLayoutVars>
      </dgm:prSet>
      <dgm:spPr/>
      <dgm:t>
        <a:bodyPr/>
        <a:lstStyle/>
        <a:p>
          <a:endParaRPr lang="en-US"/>
        </a:p>
      </dgm:t>
    </dgm:pt>
    <dgm:pt modelId="{7DADDDF7-76B8-4D60-8ABA-14560D6C24F1}" type="pres">
      <dgm:prSet presAssocID="{D85142C3-5E07-4500-BEB1-5837A04F78B4}" presName="dummy" presStyleCnt="0"/>
      <dgm:spPr/>
    </dgm:pt>
    <dgm:pt modelId="{74FC4AD3-DDB5-48BB-829F-30D616E614B4}" type="pres">
      <dgm:prSet presAssocID="{01AAF219-C7C6-4B42-93E6-67301066CB72}" presName="sibTrans" presStyleLbl="sibTrans2D1" presStyleIdx="4" presStyleCnt="8"/>
      <dgm:spPr/>
      <dgm:t>
        <a:bodyPr/>
        <a:lstStyle/>
        <a:p>
          <a:endParaRPr lang="en-US"/>
        </a:p>
      </dgm:t>
    </dgm:pt>
    <dgm:pt modelId="{91347191-2335-4806-B8A2-B2645F6D65E9}" type="pres">
      <dgm:prSet presAssocID="{34B7843D-736F-415A-9CF7-3D8B4F9EFF9E}" presName="node" presStyleLbl="node1" presStyleIdx="5" presStyleCnt="8" custScaleX="128843" custScaleY="128843">
        <dgm:presLayoutVars>
          <dgm:bulletEnabled val="1"/>
        </dgm:presLayoutVars>
      </dgm:prSet>
      <dgm:spPr/>
      <dgm:t>
        <a:bodyPr/>
        <a:lstStyle/>
        <a:p>
          <a:endParaRPr lang="en-US"/>
        </a:p>
      </dgm:t>
    </dgm:pt>
    <dgm:pt modelId="{DFC58C10-C394-483F-B060-C336141F243C}" type="pres">
      <dgm:prSet presAssocID="{34B7843D-736F-415A-9CF7-3D8B4F9EFF9E}" presName="dummy" presStyleCnt="0"/>
      <dgm:spPr/>
    </dgm:pt>
    <dgm:pt modelId="{1D75F028-F578-4D41-9305-0C77D8707AC8}" type="pres">
      <dgm:prSet presAssocID="{34FF492E-D63C-4D55-ACA0-76538A922E58}" presName="sibTrans" presStyleLbl="sibTrans2D1" presStyleIdx="5" presStyleCnt="8"/>
      <dgm:spPr/>
      <dgm:t>
        <a:bodyPr/>
        <a:lstStyle/>
        <a:p>
          <a:endParaRPr lang="en-US"/>
        </a:p>
      </dgm:t>
    </dgm:pt>
    <dgm:pt modelId="{5372D940-6BB7-4A50-8B7B-8DC7B51079FE}" type="pres">
      <dgm:prSet presAssocID="{DB9C5C1D-A12E-45BB-900C-FE36F9C8593D}" presName="node" presStyleLbl="node1" presStyleIdx="6" presStyleCnt="8" custScaleX="128843" custScaleY="128843">
        <dgm:presLayoutVars>
          <dgm:bulletEnabled val="1"/>
        </dgm:presLayoutVars>
      </dgm:prSet>
      <dgm:spPr/>
      <dgm:t>
        <a:bodyPr/>
        <a:lstStyle/>
        <a:p>
          <a:endParaRPr lang="en-US"/>
        </a:p>
      </dgm:t>
    </dgm:pt>
    <dgm:pt modelId="{8FDE4E6B-A245-4DD2-9DC7-D911F5D1CC11}" type="pres">
      <dgm:prSet presAssocID="{DB9C5C1D-A12E-45BB-900C-FE36F9C8593D}" presName="dummy" presStyleCnt="0"/>
      <dgm:spPr/>
    </dgm:pt>
    <dgm:pt modelId="{2043BB97-3681-48B2-A1FD-0A9F9E1452BD}" type="pres">
      <dgm:prSet presAssocID="{3765291A-929E-456D-995F-01DC4414269C}" presName="sibTrans" presStyleLbl="sibTrans2D1" presStyleIdx="6" presStyleCnt="8"/>
      <dgm:spPr/>
      <dgm:t>
        <a:bodyPr/>
        <a:lstStyle/>
        <a:p>
          <a:endParaRPr lang="en-US"/>
        </a:p>
      </dgm:t>
    </dgm:pt>
    <dgm:pt modelId="{DDFB41E5-08E6-4412-93C6-DB36C8EC476D}" type="pres">
      <dgm:prSet presAssocID="{EDBA8085-91A6-4522-A6CB-4A1F7CE13F25}" presName="node" presStyleLbl="node1" presStyleIdx="7" presStyleCnt="8" custScaleX="128843" custScaleY="128843">
        <dgm:presLayoutVars>
          <dgm:bulletEnabled val="1"/>
        </dgm:presLayoutVars>
      </dgm:prSet>
      <dgm:spPr/>
      <dgm:t>
        <a:bodyPr/>
        <a:lstStyle/>
        <a:p>
          <a:endParaRPr lang="en-US"/>
        </a:p>
      </dgm:t>
    </dgm:pt>
    <dgm:pt modelId="{D8105706-D1B8-4D25-B8ED-DBDA116AB334}" type="pres">
      <dgm:prSet presAssocID="{EDBA8085-91A6-4522-A6CB-4A1F7CE13F25}" presName="dummy" presStyleCnt="0"/>
      <dgm:spPr/>
    </dgm:pt>
    <dgm:pt modelId="{FA04D0B5-101B-4498-B8B4-763D781308EB}" type="pres">
      <dgm:prSet presAssocID="{024CA44F-FCA9-4E3F-B3F3-3941B88C6DE4}" presName="sibTrans" presStyleLbl="sibTrans2D1" presStyleIdx="7" presStyleCnt="8"/>
      <dgm:spPr/>
      <dgm:t>
        <a:bodyPr/>
        <a:lstStyle/>
        <a:p>
          <a:endParaRPr lang="en-US"/>
        </a:p>
      </dgm:t>
    </dgm:pt>
  </dgm:ptLst>
  <dgm:cxnLst>
    <dgm:cxn modelId="{5468A122-55C5-4866-BDCD-589C062E0806}" srcId="{706BC400-379C-4D15-BABD-94A09B0ECDEE}" destId="{87EDE337-366F-4633-A81F-2B74CACC9EEF}" srcOrd="3" destOrd="0" parTransId="{1C467C07-C76F-4216-8D65-808D82789C4C}" sibTransId="{0A438C3A-54B3-4E15-89A1-E4E782BB38A8}"/>
    <dgm:cxn modelId="{B739D626-0C9D-4044-99EE-5EC037000E00}" type="presOf" srcId="{0A438C3A-54B3-4E15-89A1-E4E782BB38A8}" destId="{4F93499E-0718-4BE2-A493-F7D5FC1D7855}" srcOrd="0" destOrd="0" presId="urn:microsoft.com/office/officeart/2005/8/layout/radial6"/>
    <dgm:cxn modelId="{6AEF7D7E-FB11-4C1D-A65B-C4E5485B74E0}" type="presOf" srcId="{52BCBCEA-D1E3-4BE0-A61D-7DEEB9081049}" destId="{A8877735-3A9A-402D-AB44-F2A1C68A9C07}" srcOrd="0" destOrd="0" presId="urn:microsoft.com/office/officeart/2005/8/layout/radial6"/>
    <dgm:cxn modelId="{17163F5C-24FE-41C4-9B45-0BD0238139B0}" type="presOf" srcId="{6E917C69-E2F4-49E5-81C2-6FD8440597B6}" destId="{756B4F01-FB10-4E4C-9D0D-0A343D910E27}" srcOrd="0" destOrd="0" presId="urn:microsoft.com/office/officeart/2005/8/layout/radial6"/>
    <dgm:cxn modelId="{3D93F03C-726A-4157-8151-2D0C8BBE3928}" srcId="{706BC400-379C-4D15-BABD-94A09B0ECDEE}" destId="{EDBA8085-91A6-4522-A6CB-4A1F7CE13F25}" srcOrd="7" destOrd="0" parTransId="{9DC31C21-792D-4BBD-81A8-C8D3269FCF9B}" sibTransId="{024CA44F-FCA9-4E3F-B3F3-3941B88C6DE4}"/>
    <dgm:cxn modelId="{558787F1-86D8-4ABB-9835-F2EC7C156350}" type="presOf" srcId="{A5468C04-A145-40D0-B53B-12BEBBB4D5AD}" destId="{E0B9F651-CF13-4AE5-8422-EE3C4D23DA21}" srcOrd="0" destOrd="0" presId="urn:microsoft.com/office/officeart/2005/8/layout/radial6"/>
    <dgm:cxn modelId="{0E797395-0913-445A-BA32-96BE21AC4896}" srcId="{A5468C04-A145-40D0-B53B-12BEBBB4D5AD}" destId="{706BC400-379C-4D15-BABD-94A09B0ECDEE}" srcOrd="0" destOrd="0" parTransId="{C4C344C7-A924-43C8-B4E0-06443CA27F20}" sibTransId="{18F71EEB-A4D2-4EFA-B9EE-B0AB39E71979}"/>
    <dgm:cxn modelId="{E65E2A47-43E2-4911-A123-70332B119F28}" type="presOf" srcId="{936973E1-950E-47A8-9715-87F309D94724}" destId="{904368BB-38AC-4277-8945-0E00558F0852}" srcOrd="0" destOrd="0" presId="urn:microsoft.com/office/officeart/2005/8/layout/radial6"/>
    <dgm:cxn modelId="{E7679C36-CA4C-4FA6-B624-A712263F454A}" type="presOf" srcId="{34FF492E-D63C-4D55-ACA0-76538A922E58}" destId="{1D75F028-F578-4D41-9305-0C77D8707AC8}" srcOrd="0" destOrd="0" presId="urn:microsoft.com/office/officeart/2005/8/layout/radial6"/>
    <dgm:cxn modelId="{D269BABE-F04C-46A1-97E0-B71CF14BBDFF}" type="presOf" srcId="{D85142C3-5E07-4500-BEB1-5837A04F78B4}" destId="{4FB19664-8D1A-4A59-994F-1D6B0248F870}" srcOrd="0" destOrd="0" presId="urn:microsoft.com/office/officeart/2005/8/layout/radial6"/>
    <dgm:cxn modelId="{78D98E97-B33D-40A8-BF3B-D5B0229E0E9E}" srcId="{706BC400-379C-4D15-BABD-94A09B0ECDEE}" destId="{24C7DF0D-AC52-4FD9-9098-DA9ECA746959}" srcOrd="0" destOrd="0" parTransId="{4B8F2010-6D5D-4026-9C0A-7BA7116AB846}" sibTransId="{6E917C69-E2F4-49E5-81C2-6FD8440597B6}"/>
    <dgm:cxn modelId="{7AE8E057-D685-4331-8BC0-35D7CADF4491}" type="presOf" srcId="{01AAF219-C7C6-4B42-93E6-67301066CB72}" destId="{74FC4AD3-DDB5-48BB-829F-30D616E614B4}" srcOrd="0" destOrd="0" presId="urn:microsoft.com/office/officeart/2005/8/layout/radial6"/>
    <dgm:cxn modelId="{03D8614D-8B45-4FBA-AEA5-847FEB934F7A}" type="presOf" srcId="{024CA44F-FCA9-4E3F-B3F3-3941B88C6DE4}" destId="{FA04D0B5-101B-4498-B8B4-763D781308EB}" srcOrd="0" destOrd="0" presId="urn:microsoft.com/office/officeart/2005/8/layout/radial6"/>
    <dgm:cxn modelId="{0FC6D53A-259E-4ABA-94A3-3E19E62062B5}" srcId="{706BC400-379C-4D15-BABD-94A09B0ECDEE}" destId="{DB9C5C1D-A12E-45BB-900C-FE36F9C8593D}" srcOrd="6" destOrd="0" parTransId="{0D5C7F10-8878-4519-9249-923298B743E5}" sibTransId="{3765291A-929E-456D-995F-01DC4414269C}"/>
    <dgm:cxn modelId="{137880EC-140C-4052-B10B-938B8686FF1D}" srcId="{706BC400-379C-4D15-BABD-94A09B0ECDEE}" destId="{34B7843D-736F-415A-9CF7-3D8B4F9EFF9E}" srcOrd="5" destOrd="0" parTransId="{A19BE473-B413-41B6-B30B-772AD0C32CBF}" sibTransId="{34FF492E-D63C-4D55-ACA0-76538A922E58}"/>
    <dgm:cxn modelId="{C51ADDC1-FF47-4089-AE0D-434C6E7E3A17}" srcId="{706BC400-379C-4D15-BABD-94A09B0ECDEE}" destId="{D85142C3-5E07-4500-BEB1-5837A04F78B4}" srcOrd="4" destOrd="0" parTransId="{9506CBA6-54B9-4C8E-A39E-07A9E449C3EA}" sibTransId="{01AAF219-C7C6-4B42-93E6-67301066CB72}"/>
    <dgm:cxn modelId="{8EF44906-9A34-4554-80BB-18E57A8575D9}" type="presOf" srcId="{87EDE337-366F-4633-A81F-2B74CACC9EEF}" destId="{EC0D2814-6F30-44F4-9870-2916809AB17B}" srcOrd="0" destOrd="0" presId="urn:microsoft.com/office/officeart/2005/8/layout/radial6"/>
    <dgm:cxn modelId="{09461C61-ED6B-4B8E-81F8-66D45CB737CA}" type="presOf" srcId="{65C6C77E-9CAD-4C96-B1F7-B08D6623F84E}" destId="{C8701688-B2A3-4206-8069-6F6C2E2B0EF3}" srcOrd="0" destOrd="0" presId="urn:microsoft.com/office/officeart/2005/8/layout/radial6"/>
    <dgm:cxn modelId="{38863360-B539-4FA4-807C-1D10AB758C7B}" srcId="{706BC400-379C-4D15-BABD-94A09B0ECDEE}" destId="{65C6C77E-9CAD-4C96-B1F7-B08D6623F84E}" srcOrd="1" destOrd="0" parTransId="{63509F39-664C-430F-8F7B-BC17AADFCF96}" sibTransId="{52BCBCEA-D1E3-4BE0-A61D-7DEEB9081049}"/>
    <dgm:cxn modelId="{932F79ED-A9A9-434E-984F-5E1361A62FAB}" type="presOf" srcId="{9A1E9529-780D-4E6F-BB78-3C0DD66E3564}" destId="{3170A01E-6EAE-463E-96AA-F4E0774ACCAF}" srcOrd="0" destOrd="0" presId="urn:microsoft.com/office/officeart/2005/8/layout/radial6"/>
    <dgm:cxn modelId="{46CE4359-F15A-4527-B4E5-0E2CEF753FDE}" type="presOf" srcId="{24C7DF0D-AC52-4FD9-9098-DA9ECA746959}" destId="{BEFB70B7-6E6D-4F14-9449-D9F38F73D354}" srcOrd="0" destOrd="0" presId="urn:microsoft.com/office/officeart/2005/8/layout/radial6"/>
    <dgm:cxn modelId="{96962C10-695F-4D6E-9ECD-05452AA95640}" type="presOf" srcId="{3765291A-929E-456D-995F-01DC4414269C}" destId="{2043BB97-3681-48B2-A1FD-0A9F9E1452BD}" srcOrd="0" destOrd="0" presId="urn:microsoft.com/office/officeart/2005/8/layout/radial6"/>
    <dgm:cxn modelId="{28242480-2173-4171-AAF5-CC4DA3B8DC28}" srcId="{706BC400-379C-4D15-BABD-94A09B0ECDEE}" destId="{936973E1-950E-47A8-9715-87F309D94724}" srcOrd="2" destOrd="0" parTransId="{05EC5740-74A8-449F-BE1B-49CF14DBD9BF}" sibTransId="{9A1E9529-780D-4E6F-BB78-3C0DD66E3564}"/>
    <dgm:cxn modelId="{34BB7E10-7DE9-47C6-A62D-80C2958AD7B5}" type="presOf" srcId="{EDBA8085-91A6-4522-A6CB-4A1F7CE13F25}" destId="{DDFB41E5-08E6-4412-93C6-DB36C8EC476D}" srcOrd="0" destOrd="0" presId="urn:microsoft.com/office/officeart/2005/8/layout/radial6"/>
    <dgm:cxn modelId="{EAFA9DDE-F555-4A66-A58A-9D6F9A1289CB}" type="presOf" srcId="{34B7843D-736F-415A-9CF7-3D8B4F9EFF9E}" destId="{91347191-2335-4806-B8A2-B2645F6D65E9}" srcOrd="0" destOrd="0" presId="urn:microsoft.com/office/officeart/2005/8/layout/radial6"/>
    <dgm:cxn modelId="{935E6532-5207-4455-B455-B77BA4DF1D2C}" type="presOf" srcId="{DB9C5C1D-A12E-45BB-900C-FE36F9C8593D}" destId="{5372D940-6BB7-4A50-8B7B-8DC7B51079FE}" srcOrd="0" destOrd="0" presId="urn:microsoft.com/office/officeart/2005/8/layout/radial6"/>
    <dgm:cxn modelId="{9A3ACF5F-8782-44D5-90B9-9422DB8B3605}" type="presOf" srcId="{706BC400-379C-4D15-BABD-94A09B0ECDEE}" destId="{6CA981FD-77AB-4C57-AA2A-D67B8DD28E6A}" srcOrd="0" destOrd="0" presId="urn:microsoft.com/office/officeart/2005/8/layout/radial6"/>
    <dgm:cxn modelId="{057E4F1E-0BBE-4457-AEDA-A2AD53646449}" type="presParOf" srcId="{E0B9F651-CF13-4AE5-8422-EE3C4D23DA21}" destId="{6CA981FD-77AB-4C57-AA2A-D67B8DD28E6A}" srcOrd="0" destOrd="0" presId="urn:microsoft.com/office/officeart/2005/8/layout/radial6"/>
    <dgm:cxn modelId="{6806356E-FFCB-4A2E-80D9-D0AC57E530EF}" type="presParOf" srcId="{E0B9F651-CF13-4AE5-8422-EE3C4D23DA21}" destId="{BEFB70B7-6E6D-4F14-9449-D9F38F73D354}" srcOrd="1" destOrd="0" presId="urn:microsoft.com/office/officeart/2005/8/layout/radial6"/>
    <dgm:cxn modelId="{403919DF-EC57-450B-B761-A415BACFA7CB}" type="presParOf" srcId="{E0B9F651-CF13-4AE5-8422-EE3C4D23DA21}" destId="{C445A225-6114-4729-8EB1-54949768318D}" srcOrd="2" destOrd="0" presId="urn:microsoft.com/office/officeart/2005/8/layout/radial6"/>
    <dgm:cxn modelId="{0DD7D6DC-62DF-4EE6-9E75-37AD21D981A2}" type="presParOf" srcId="{E0B9F651-CF13-4AE5-8422-EE3C4D23DA21}" destId="{756B4F01-FB10-4E4C-9D0D-0A343D910E27}" srcOrd="3" destOrd="0" presId="urn:microsoft.com/office/officeart/2005/8/layout/radial6"/>
    <dgm:cxn modelId="{1AA57523-EAE6-4F11-BBEF-825983ECC1FD}" type="presParOf" srcId="{E0B9F651-CF13-4AE5-8422-EE3C4D23DA21}" destId="{C8701688-B2A3-4206-8069-6F6C2E2B0EF3}" srcOrd="4" destOrd="0" presId="urn:microsoft.com/office/officeart/2005/8/layout/radial6"/>
    <dgm:cxn modelId="{2F866272-C99E-43A5-AD75-37A49EB4D42F}" type="presParOf" srcId="{E0B9F651-CF13-4AE5-8422-EE3C4D23DA21}" destId="{159E4280-3A04-4E90-952B-8CFD12104351}" srcOrd="5" destOrd="0" presId="urn:microsoft.com/office/officeart/2005/8/layout/radial6"/>
    <dgm:cxn modelId="{968FF52F-FF4B-4EC1-B746-AAA21DA09CE3}" type="presParOf" srcId="{E0B9F651-CF13-4AE5-8422-EE3C4D23DA21}" destId="{A8877735-3A9A-402D-AB44-F2A1C68A9C07}" srcOrd="6" destOrd="0" presId="urn:microsoft.com/office/officeart/2005/8/layout/radial6"/>
    <dgm:cxn modelId="{077FA554-06B7-4821-A7AD-2C8EFC45C022}" type="presParOf" srcId="{E0B9F651-CF13-4AE5-8422-EE3C4D23DA21}" destId="{904368BB-38AC-4277-8945-0E00558F0852}" srcOrd="7" destOrd="0" presId="urn:microsoft.com/office/officeart/2005/8/layout/radial6"/>
    <dgm:cxn modelId="{D21BFF13-7200-4459-B8A0-CE4CD5ACB9C0}" type="presParOf" srcId="{E0B9F651-CF13-4AE5-8422-EE3C4D23DA21}" destId="{0B178D3C-9D8C-420F-9D21-03B2C1746C2D}" srcOrd="8" destOrd="0" presId="urn:microsoft.com/office/officeart/2005/8/layout/radial6"/>
    <dgm:cxn modelId="{CE3B1272-789D-477F-89BA-EB98C469749C}" type="presParOf" srcId="{E0B9F651-CF13-4AE5-8422-EE3C4D23DA21}" destId="{3170A01E-6EAE-463E-96AA-F4E0774ACCAF}" srcOrd="9" destOrd="0" presId="urn:microsoft.com/office/officeart/2005/8/layout/radial6"/>
    <dgm:cxn modelId="{0C5EC64F-3C4F-4F9F-947E-6C0FCC3F0D89}" type="presParOf" srcId="{E0B9F651-CF13-4AE5-8422-EE3C4D23DA21}" destId="{EC0D2814-6F30-44F4-9870-2916809AB17B}" srcOrd="10" destOrd="0" presId="urn:microsoft.com/office/officeart/2005/8/layout/radial6"/>
    <dgm:cxn modelId="{8EA2D556-79B3-462D-A8D9-DD8DF940ED64}" type="presParOf" srcId="{E0B9F651-CF13-4AE5-8422-EE3C4D23DA21}" destId="{623D9793-CF73-4BD4-A885-6FDC899B9579}" srcOrd="11" destOrd="0" presId="urn:microsoft.com/office/officeart/2005/8/layout/radial6"/>
    <dgm:cxn modelId="{9D3A7971-B70E-4230-AD22-621D38E87C43}" type="presParOf" srcId="{E0B9F651-CF13-4AE5-8422-EE3C4D23DA21}" destId="{4F93499E-0718-4BE2-A493-F7D5FC1D7855}" srcOrd="12" destOrd="0" presId="urn:microsoft.com/office/officeart/2005/8/layout/radial6"/>
    <dgm:cxn modelId="{A2DA2BEF-D926-41F9-A84C-FF6323F61AA3}" type="presParOf" srcId="{E0B9F651-CF13-4AE5-8422-EE3C4D23DA21}" destId="{4FB19664-8D1A-4A59-994F-1D6B0248F870}" srcOrd="13" destOrd="0" presId="urn:microsoft.com/office/officeart/2005/8/layout/radial6"/>
    <dgm:cxn modelId="{6AC07734-8B25-4CC7-9E64-115E7F04C2C0}" type="presParOf" srcId="{E0B9F651-CF13-4AE5-8422-EE3C4D23DA21}" destId="{7DADDDF7-76B8-4D60-8ABA-14560D6C24F1}" srcOrd="14" destOrd="0" presId="urn:microsoft.com/office/officeart/2005/8/layout/radial6"/>
    <dgm:cxn modelId="{38C15E10-F114-41C9-8CC9-FA8E5FA5AB1D}" type="presParOf" srcId="{E0B9F651-CF13-4AE5-8422-EE3C4D23DA21}" destId="{74FC4AD3-DDB5-48BB-829F-30D616E614B4}" srcOrd="15" destOrd="0" presId="urn:microsoft.com/office/officeart/2005/8/layout/radial6"/>
    <dgm:cxn modelId="{082E1414-F7CD-4A34-9D5F-3DD239FD2D97}" type="presParOf" srcId="{E0B9F651-CF13-4AE5-8422-EE3C4D23DA21}" destId="{91347191-2335-4806-B8A2-B2645F6D65E9}" srcOrd="16" destOrd="0" presId="urn:microsoft.com/office/officeart/2005/8/layout/radial6"/>
    <dgm:cxn modelId="{8B4B2895-639E-4C02-8BD8-519EAF0A5EFF}" type="presParOf" srcId="{E0B9F651-CF13-4AE5-8422-EE3C4D23DA21}" destId="{DFC58C10-C394-483F-B060-C336141F243C}" srcOrd="17" destOrd="0" presId="urn:microsoft.com/office/officeart/2005/8/layout/radial6"/>
    <dgm:cxn modelId="{78874A52-6CA7-4FC1-A86A-442368D6804E}" type="presParOf" srcId="{E0B9F651-CF13-4AE5-8422-EE3C4D23DA21}" destId="{1D75F028-F578-4D41-9305-0C77D8707AC8}" srcOrd="18" destOrd="0" presId="urn:microsoft.com/office/officeart/2005/8/layout/radial6"/>
    <dgm:cxn modelId="{41539017-C21C-4923-B9A7-2E54BB75E711}" type="presParOf" srcId="{E0B9F651-CF13-4AE5-8422-EE3C4D23DA21}" destId="{5372D940-6BB7-4A50-8B7B-8DC7B51079FE}" srcOrd="19" destOrd="0" presId="urn:microsoft.com/office/officeart/2005/8/layout/radial6"/>
    <dgm:cxn modelId="{99C8FB83-67F4-4D3C-A893-AA0F65C6086C}" type="presParOf" srcId="{E0B9F651-CF13-4AE5-8422-EE3C4D23DA21}" destId="{8FDE4E6B-A245-4DD2-9DC7-D911F5D1CC11}" srcOrd="20" destOrd="0" presId="urn:microsoft.com/office/officeart/2005/8/layout/radial6"/>
    <dgm:cxn modelId="{1714032F-233C-4983-AC9F-32EAB42EADDF}" type="presParOf" srcId="{E0B9F651-CF13-4AE5-8422-EE3C4D23DA21}" destId="{2043BB97-3681-48B2-A1FD-0A9F9E1452BD}" srcOrd="21" destOrd="0" presId="urn:microsoft.com/office/officeart/2005/8/layout/radial6"/>
    <dgm:cxn modelId="{12E0AB0D-D05C-4B8E-8D65-1D83955281B5}" type="presParOf" srcId="{E0B9F651-CF13-4AE5-8422-EE3C4D23DA21}" destId="{DDFB41E5-08E6-4412-93C6-DB36C8EC476D}" srcOrd="22" destOrd="0" presId="urn:microsoft.com/office/officeart/2005/8/layout/radial6"/>
    <dgm:cxn modelId="{62151260-A77C-4BA2-87A1-413B04E45309}" type="presParOf" srcId="{E0B9F651-CF13-4AE5-8422-EE3C4D23DA21}" destId="{D8105706-D1B8-4D25-B8ED-DBDA116AB334}" srcOrd="23" destOrd="0" presId="urn:microsoft.com/office/officeart/2005/8/layout/radial6"/>
    <dgm:cxn modelId="{491D1320-C1CF-4187-8EF8-8DB71E3232CC}" type="presParOf" srcId="{E0B9F651-CF13-4AE5-8422-EE3C4D23DA21}" destId="{FA04D0B5-101B-4498-B8B4-763D781308EB}"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4D0B5-101B-4498-B8B4-763D781308EB}">
      <dsp:nvSpPr>
        <dsp:cNvPr id="0" name=""/>
        <dsp:cNvSpPr/>
      </dsp:nvSpPr>
      <dsp:spPr>
        <a:xfrm>
          <a:off x="1710062" y="479977"/>
          <a:ext cx="4319617" cy="4319617"/>
        </a:xfrm>
        <a:prstGeom prst="blockArc">
          <a:avLst>
            <a:gd name="adj1" fmla="val 13500000"/>
            <a:gd name="adj2" fmla="val 16200000"/>
            <a:gd name="adj3" fmla="val 3431"/>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043BB97-3681-48B2-A1FD-0A9F9E1452BD}">
      <dsp:nvSpPr>
        <dsp:cNvPr id="0" name=""/>
        <dsp:cNvSpPr/>
      </dsp:nvSpPr>
      <dsp:spPr>
        <a:xfrm>
          <a:off x="1710062" y="479977"/>
          <a:ext cx="4319617" cy="4319617"/>
        </a:xfrm>
        <a:prstGeom prst="blockArc">
          <a:avLst>
            <a:gd name="adj1" fmla="val 10800000"/>
            <a:gd name="adj2" fmla="val 13500000"/>
            <a:gd name="adj3" fmla="val 3431"/>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D75F028-F578-4D41-9305-0C77D8707AC8}">
      <dsp:nvSpPr>
        <dsp:cNvPr id="0" name=""/>
        <dsp:cNvSpPr/>
      </dsp:nvSpPr>
      <dsp:spPr>
        <a:xfrm>
          <a:off x="1710062" y="479977"/>
          <a:ext cx="4319617" cy="4319617"/>
        </a:xfrm>
        <a:prstGeom prst="blockArc">
          <a:avLst>
            <a:gd name="adj1" fmla="val 8100000"/>
            <a:gd name="adj2" fmla="val 10800000"/>
            <a:gd name="adj3" fmla="val 3431"/>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4FC4AD3-DDB5-48BB-829F-30D616E614B4}">
      <dsp:nvSpPr>
        <dsp:cNvPr id="0" name=""/>
        <dsp:cNvSpPr/>
      </dsp:nvSpPr>
      <dsp:spPr>
        <a:xfrm>
          <a:off x="1710062" y="479977"/>
          <a:ext cx="4319617" cy="4319617"/>
        </a:xfrm>
        <a:prstGeom prst="blockArc">
          <a:avLst>
            <a:gd name="adj1" fmla="val 5400000"/>
            <a:gd name="adj2" fmla="val 8100000"/>
            <a:gd name="adj3" fmla="val 3431"/>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F93499E-0718-4BE2-A493-F7D5FC1D7855}">
      <dsp:nvSpPr>
        <dsp:cNvPr id="0" name=""/>
        <dsp:cNvSpPr/>
      </dsp:nvSpPr>
      <dsp:spPr>
        <a:xfrm>
          <a:off x="1710062" y="479977"/>
          <a:ext cx="4319617" cy="4319617"/>
        </a:xfrm>
        <a:prstGeom prst="blockArc">
          <a:avLst>
            <a:gd name="adj1" fmla="val 2700000"/>
            <a:gd name="adj2" fmla="val 5400000"/>
            <a:gd name="adj3" fmla="val 3431"/>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170A01E-6EAE-463E-96AA-F4E0774ACCAF}">
      <dsp:nvSpPr>
        <dsp:cNvPr id="0" name=""/>
        <dsp:cNvSpPr/>
      </dsp:nvSpPr>
      <dsp:spPr>
        <a:xfrm>
          <a:off x="1710062" y="479977"/>
          <a:ext cx="4319617" cy="4319617"/>
        </a:xfrm>
        <a:prstGeom prst="blockArc">
          <a:avLst>
            <a:gd name="adj1" fmla="val 0"/>
            <a:gd name="adj2" fmla="val 2700000"/>
            <a:gd name="adj3" fmla="val 3431"/>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8877735-3A9A-402D-AB44-F2A1C68A9C07}">
      <dsp:nvSpPr>
        <dsp:cNvPr id="0" name=""/>
        <dsp:cNvSpPr/>
      </dsp:nvSpPr>
      <dsp:spPr>
        <a:xfrm>
          <a:off x="1710062" y="479977"/>
          <a:ext cx="4319617" cy="4319617"/>
        </a:xfrm>
        <a:prstGeom prst="blockArc">
          <a:avLst>
            <a:gd name="adj1" fmla="val 18900000"/>
            <a:gd name="adj2" fmla="val 0"/>
            <a:gd name="adj3" fmla="val 3431"/>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56B4F01-FB10-4E4C-9D0D-0A343D910E27}">
      <dsp:nvSpPr>
        <dsp:cNvPr id="0" name=""/>
        <dsp:cNvSpPr/>
      </dsp:nvSpPr>
      <dsp:spPr>
        <a:xfrm>
          <a:off x="1710062" y="479977"/>
          <a:ext cx="4319617" cy="4319617"/>
        </a:xfrm>
        <a:prstGeom prst="blockArc">
          <a:avLst>
            <a:gd name="adj1" fmla="val 16200000"/>
            <a:gd name="adj2" fmla="val 18900000"/>
            <a:gd name="adj3" fmla="val 3431"/>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CA981FD-77AB-4C57-AA2A-D67B8DD28E6A}">
      <dsp:nvSpPr>
        <dsp:cNvPr id="0" name=""/>
        <dsp:cNvSpPr/>
      </dsp:nvSpPr>
      <dsp:spPr>
        <a:xfrm>
          <a:off x="3134822" y="1904737"/>
          <a:ext cx="1470097" cy="1470097"/>
        </a:xfrm>
        <a:prstGeom prst="ellipse">
          <a:avLst/>
        </a:prstGeom>
        <a:gradFill rotWithShape="0">
          <a:gsLst>
            <a:gs pos="0">
              <a:srgbClr val="FF0000"/>
            </a:gs>
            <a:gs pos="50000">
              <a:srgbClr val="C00000"/>
            </a:gs>
            <a:gs pos="100000">
              <a:srgbClr val="FFC0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Trending Risk Areas</a:t>
          </a:r>
        </a:p>
      </dsp:txBody>
      <dsp:txXfrm>
        <a:off x="3350113" y="2120028"/>
        <a:ext cx="1039515" cy="1039515"/>
      </dsp:txXfrm>
    </dsp:sp>
    <dsp:sp modelId="{BEFB70B7-6E6D-4F14-9449-D9F38F73D354}">
      <dsp:nvSpPr>
        <dsp:cNvPr id="0" name=""/>
        <dsp:cNvSpPr/>
      </dsp:nvSpPr>
      <dsp:spPr>
        <a:xfrm>
          <a:off x="3206930" y="-145917"/>
          <a:ext cx="1325882" cy="132588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0" kern="1200" dirty="0"/>
            <a:t>IT Vendor Management</a:t>
          </a:r>
        </a:p>
      </dsp:txBody>
      <dsp:txXfrm>
        <a:off x="3401101" y="48254"/>
        <a:ext cx="937540" cy="937540"/>
      </dsp:txXfrm>
    </dsp:sp>
    <dsp:sp modelId="{C8701688-B2A3-4206-8069-6F6C2E2B0EF3}">
      <dsp:nvSpPr>
        <dsp:cNvPr id="0" name=""/>
        <dsp:cNvSpPr/>
      </dsp:nvSpPr>
      <dsp:spPr>
        <a:xfrm>
          <a:off x="4707949" y="475825"/>
          <a:ext cx="1325882" cy="132588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0" kern="1200" dirty="0"/>
            <a:t>Medical Devices</a:t>
          </a:r>
        </a:p>
      </dsp:txBody>
      <dsp:txXfrm>
        <a:off x="4902120" y="669996"/>
        <a:ext cx="937540" cy="937540"/>
      </dsp:txXfrm>
    </dsp:sp>
    <dsp:sp modelId="{904368BB-38AC-4277-8945-0E00558F0852}">
      <dsp:nvSpPr>
        <dsp:cNvPr id="0" name=""/>
        <dsp:cNvSpPr/>
      </dsp:nvSpPr>
      <dsp:spPr>
        <a:xfrm>
          <a:off x="5329692" y="1976844"/>
          <a:ext cx="1325882" cy="132588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0" kern="1200" dirty="0"/>
            <a:t>The Internet of Things (IoT)</a:t>
          </a:r>
        </a:p>
      </dsp:txBody>
      <dsp:txXfrm>
        <a:off x="5523863" y="2171015"/>
        <a:ext cx="937540" cy="937540"/>
      </dsp:txXfrm>
    </dsp:sp>
    <dsp:sp modelId="{EC0D2814-6F30-44F4-9870-2916809AB17B}">
      <dsp:nvSpPr>
        <dsp:cNvPr id="0" name=""/>
        <dsp:cNvSpPr/>
      </dsp:nvSpPr>
      <dsp:spPr>
        <a:xfrm>
          <a:off x="4707949" y="3477864"/>
          <a:ext cx="1325882" cy="132588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0" kern="1200" dirty="0"/>
            <a:t>Vulnerability Management</a:t>
          </a:r>
        </a:p>
      </dsp:txBody>
      <dsp:txXfrm>
        <a:off x="4902120" y="3672035"/>
        <a:ext cx="937540" cy="937540"/>
      </dsp:txXfrm>
    </dsp:sp>
    <dsp:sp modelId="{4FB19664-8D1A-4A59-994F-1D6B0248F870}">
      <dsp:nvSpPr>
        <dsp:cNvPr id="0" name=""/>
        <dsp:cNvSpPr/>
      </dsp:nvSpPr>
      <dsp:spPr>
        <a:xfrm>
          <a:off x="3206930" y="4099606"/>
          <a:ext cx="1325882" cy="132588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0" kern="1200" dirty="0"/>
            <a:t>Business Continuity / Disaster Recovery</a:t>
          </a:r>
        </a:p>
      </dsp:txBody>
      <dsp:txXfrm>
        <a:off x="3401101" y="4293777"/>
        <a:ext cx="937540" cy="937540"/>
      </dsp:txXfrm>
    </dsp:sp>
    <dsp:sp modelId="{91347191-2335-4806-B8A2-B2645F6D65E9}">
      <dsp:nvSpPr>
        <dsp:cNvPr id="0" name=""/>
        <dsp:cNvSpPr/>
      </dsp:nvSpPr>
      <dsp:spPr>
        <a:xfrm>
          <a:off x="1705910" y="3477864"/>
          <a:ext cx="1325882" cy="132588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0" kern="1200" dirty="0"/>
            <a:t>User Authentication / Passwords</a:t>
          </a:r>
        </a:p>
      </dsp:txBody>
      <dsp:txXfrm>
        <a:off x="1900081" y="3672035"/>
        <a:ext cx="937540" cy="937540"/>
      </dsp:txXfrm>
    </dsp:sp>
    <dsp:sp modelId="{5372D940-6BB7-4A50-8B7B-8DC7B51079FE}">
      <dsp:nvSpPr>
        <dsp:cNvPr id="0" name=""/>
        <dsp:cNvSpPr/>
      </dsp:nvSpPr>
      <dsp:spPr>
        <a:xfrm>
          <a:off x="1084168" y="1976844"/>
          <a:ext cx="1325882" cy="132588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0" kern="1200" dirty="0"/>
            <a:t>Social Engineering</a:t>
          </a:r>
        </a:p>
      </dsp:txBody>
      <dsp:txXfrm>
        <a:off x="1278339" y="2171015"/>
        <a:ext cx="937540" cy="937540"/>
      </dsp:txXfrm>
    </dsp:sp>
    <dsp:sp modelId="{DDFB41E5-08E6-4412-93C6-DB36C8EC476D}">
      <dsp:nvSpPr>
        <dsp:cNvPr id="0" name=""/>
        <dsp:cNvSpPr/>
      </dsp:nvSpPr>
      <dsp:spPr>
        <a:xfrm>
          <a:off x="1705910" y="475825"/>
          <a:ext cx="1325882" cy="132588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0" kern="1200" dirty="0"/>
            <a:t>Ransomware</a:t>
          </a:r>
        </a:p>
      </dsp:txBody>
      <dsp:txXfrm>
        <a:off x="1900081" y="669996"/>
        <a:ext cx="937540" cy="93754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706A9E5-E2ED-406A-B038-711BB589ABED}" type="datetimeFigureOut">
              <a:rPr lang="en-US" smtClean="0"/>
              <a:t>7/13/2018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1E06FC9-90AE-445A-9B91-20C35FF84ED6}" type="slidenum">
              <a:rPr lang="en-US" smtClean="0"/>
              <a:t>‹#›</a:t>
            </a:fld>
            <a:endParaRPr lang="en-US" dirty="0"/>
          </a:p>
        </p:txBody>
      </p:sp>
    </p:spTree>
    <p:extLst>
      <p:ext uri="{BB962C8B-B14F-4D97-AF65-F5344CB8AC3E}">
        <p14:creationId xmlns:p14="http://schemas.microsoft.com/office/powerpoint/2010/main" val="111807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kern="0" dirty="0">
              <a:latin typeface="Arial"/>
            </a:endParaRPr>
          </a:p>
        </p:txBody>
      </p:sp>
      <p:sp>
        <p:nvSpPr>
          <p:cNvPr id="4" name="Slide Number Placeholder 3"/>
          <p:cNvSpPr>
            <a:spLocks noGrp="1"/>
          </p:cNvSpPr>
          <p:nvPr>
            <p:ph type="sldNum" sz="quarter" idx="10"/>
          </p:nvPr>
        </p:nvSpPr>
        <p:spPr/>
        <p:txBody>
          <a:bodyPr/>
          <a:lstStyle/>
          <a:p>
            <a:fld id="{13EDD7E1-FB12-45B3-AA3A-5602C7A1CF32}" type="slidenum">
              <a:rPr lang="en-US" smtClean="0"/>
              <a:t>2</a:t>
            </a:fld>
            <a:endParaRPr lang="en-US" dirty="0"/>
          </a:p>
        </p:txBody>
      </p:sp>
    </p:spTree>
    <p:extLst>
      <p:ext uri="{BB962C8B-B14F-4D97-AF65-F5344CB8AC3E}">
        <p14:creationId xmlns:p14="http://schemas.microsoft.com/office/powerpoint/2010/main" val="3067153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0300" y="190500"/>
            <a:ext cx="4762500" cy="3571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DD7E1-FB12-45B3-AA3A-5602C7A1CF32}" type="slidenum">
              <a:rPr lang="en-US" smtClean="0"/>
              <a:t>3</a:t>
            </a:fld>
            <a:endParaRPr lang="en-US" dirty="0"/>
          </a:p>
        </p:txBody>
      </p:sp>
    </p:spTree>
    <p:extLst>
      <p:ext uri="{BB962C8B-B14F-4D97-AF65-F5344CB8AC3E}">
        <p14:creationId xmlns:p14="http://schemas.microsoft.com/office/powerpoint/2010/main" val="1496996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06FC9-90AE-445A-9B91-20C35FF84ED6}" type="slidenum">
              <a:rPr lang="en-US" smtClean="0"/>
              <a:t>5</a:t>
            </a:fld>
            <a:endParaRPr lang="en-US" dirty="0"/>
          </a:p>
        </p:txBody>
      </p:sp>
    </p:spTree>
    <p:extLst>
      <p:ext uri="{BB962C8B-B14F-4D97-AF65-F5344CB8AC3E}">
        <p14:creationId xmlns:p14="http://schemas.microsoft.com/office/powerpoint/2010/main" val="1174762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3050" y="525463"/>
            <a:ext cx="3513138" cy="26352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12D2D-DB65-41B3-95D1-1385408FD25A}" type="slidenum">
              <a:rPr lang="en-US" smtClean="0"/>
              <a:pPr/>
              <a:t>7</a:t>
            </a:fld>
            <a:endParaRPr lang="en-US" dirty="0"/>
          </a:p>
        </p:txBody>
      </p:sp>
    </p:spTree>
    <p:extLst>
      <p:ext uri="{BB962C8B-B14F-4D97-AF65-F5344CB8AC3E}">
        <p14:creationId xmlns:p14="http://schemas.microsoft.com/office/powerpoint/2010/main" val="3808079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DD7E1-FB12-45B3-AA3A-5602C7A1CF32}" type="slidenum">
              <a:rPr lang="en-US" smtClean="0"/>
              <a:t>9</a:t>
            </a:fld>
            <a:endParaRPr lang="en-US" dirty="0"/>
          </a:p>
        </p:txBody>
      </p:sp>
    </p:spTree>
    <p:extLst>
      <p:ext uri="{BB962C8B-B14F-4D97-AF65-F5344CB8AC3E}">
        <p14:creationId xmlns:p14="http://schemas.microsoft.com/office/powerpoint/2010/main" val="1973424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495300"/>
            <a:ext cx="4181475" cy="3136900"/>
          </a:xfrm>
        </p:spPr>
      </p:sp>
      <p:sp>
        <p:nvSpPr>
          <p:cNvPr id="3" name="Notes Placeholder 2"/>
          <p:cNvSpPr>
            <a:spLocks noGrp="1"/>
          </p:cNvSpPr>
          <p:nvPr>
            <p:ph type="body" idx="1"/>
          </p:nvPr>
        </p:nvSpPr>
        <p:spPr>
          <a:xfrm>
            <a:off x="810577" y="3810000"/>
            <a:ext cx="5608320" cy="4914900"/>
          </a:xfrm>
        </p:spPr>
        <p:txBody>
          <a:bodyPr/>
          <a:lstStyle/>
          <a:p>
            <a:endParaRPr lang="en-US" dirty="0"/>
          </a:p>
        </p:txBody>
      </p:sp>
      <p:sp>
        <p:nvSpPr>
          <p:cNvPr id="4" name="Slide Number Placeholder 3"/>
          <p:cNvSpPr>
            <a:spLocks noGrp="1"/>
          </p:cNvSpPr>
          <p:nvPr>
            <p:ph type="sldNum" sz="quarter" idx="10"/>
          </p:nvPr>
        </p:nvSpPr>
        <p:spPr/>
        <p:txBody>
          <a:bodyPr/>
          <a:lstStyle/>
          <a:p>
            <a:fld id="{13EDD7E1-FB12-45B3-AA3A-5602C7A1CF32}" type="slidenum">
              <a:rPr lang="en-US" smtClean="0"/>
              <a:t>10</a:t>
            </a:fld>
            <a:endParaRPr lang="en-US" dirty="0"/>
          </a:p>
        </p:txBody>
      </p:sp>
    </p:spTree>
    <p:extLst>
      <p:ext uri="{BB962C8B-B14F-4D97-AF65-F5344CB8AC3E}">
        <p14:creationId xmlns:p14="http://schemas.microsoft.com/office/powerpoint/2010/main" val="3202842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06FC9-90AE-445A-9B91-20C35FF84ED6}" type="slidenum">
              <a:rPr lang="en-US" smtClean="0"/>
              <a:t>11</a:t>
            </a:fld>
            <a:endParaRPr lang="en-US" dirty="0"/>
          </a:p>
        </p:txBody>
      </p:sp>
    </p:spTree>
    <p:extLst>
      <p:ext uri="{BB962C8B-B14F-4D97-AF65-F5344CB8AC3E}">
        <p14:creationId xmlns:p14="http://schemas.microsoft.com/office/powerpoint/2010/main" val="205129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smtClean="0"/>
              <a:pPr/>
              <a:t>7/13/2018</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13</a:t>
            </a:fld>
            <a:endParaRPr lang="en-US" dirty="0"/>
          </a:p>
        </p:txBody>
      </p:sp>
      <p:sp>
        <p:nvSpPr>
          <p:cNvPr id="7" name="Rectangle 7"/>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1546254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Image 1">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56272" y="1160252"/>
            <a:ext cx="2596551" cy="5686956"/>
          </a:xfrm>
          <a:prstGeom prst="rect">
            <a:avLst/>
          </a:prstGeom>
        </p:spPr>
      </p:pic>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7563" y="257149"/>
            <a:ext cx="1559718" cy="614338"/>
          </a:xfrm>
          <a:prstGeom prst="rect">
            <a:avLst/>
          </a:prstGeom>
        </p:spPr>
      </p:pic>
      <p:sp>
        <p:nvSpPr>
          <p:cNvPr id="13" name="Rectangle 12"/>
          <p:cNvSpPr/>
          <p:nvPr/>
        </p:nvSpPr>
        <p:spPr>
          <a:xfrm>
            <a:off x="3657600" y="1143000"/>
            <a:ext cx="54864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a:p>
            <a:pPr algn="ctr"/>
            <a:endParaRPr lang="en-US" sz="1200" dirty="0"/>
          </a:p>
          <a:p>
            <a:pPr algn="ctr"/>
            <a:endParaRPr lang="en-US" sz="1200" dirty="0"/>
          </a:p>
        </p:txBody>
      </p:sp>
      <p:sp>
        <p:nvSpPr>
          <p:cNvPr id="2" name="Title 1"/>
          <p:cNvSpPr>
            <a:spLocks noGrp="1"/>
          </p:cNvSpPr>
          <p:nvPr>
            <p:ph type="ctrTitle" hasCustomPrompt="1"/>
          </p:nvPr>
        </p:nvSpPr>
        <p:spPr>
          <a:xfrm>
            <a:off x="3657600" y="1143001"/>
            <a:ext cx="4914900"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657600" y="3063241"/>
            <a:ext cx="4914900"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 </a:t>
            </a:r>
          </a:p>
          <a:p>
            <a:r>
              <a:rPr lang="en-US" dirty="0"/>
              <a:t>Date</a:t>
            </a:r>
          </a:p>
        </p:txBody>
      </p:sp>
      <p:sp>
        <p:nvSpPr>
          <p:cNvPr id="12" name="Rectangle 11"/>
          <p:cNvSpPr/>
          <p:nvPr/>
        </p:nvSpPr>
        <p:spPr>
          <a:xfrm>
            <a:off x="3657600" y="1143000"/>
            <a:ext cx="54864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p>
        </p:txBody>
      </p:sp>
      <p:sp>
        <p:nvSpPr>
          <p:cNvPr id="10" name="TextBox 9"/>
          <p:cNvSpPr txBox="1"/>
          <p:nvPr/>
        </p:nvSpPr>
        <p:spPr>
          <a:xfrm>
            <a:off x="5550214" y="6286501"/>
            <a:ext cx="3146695" cy="571499"/>
          </a:xfrm>
          <a:prstGeom prst="rect">
            <a:avLst/>
          </a:prstGeom>
          <a:noFill/>
        </p:spPr>
        <p:txBody>
          <a:bodyPr wrap="none" lIns="0" tIns="0" rIns="0" bIns="0" rtlCol="0" anchor="ctr" anchorCtr="0">
            <a:noAutofit/>
          </a:bodyPr>
          <a:lstStyle/>
          <a:p>
            <a:pPr algn="r"/>
            <a:r>
              <a:rPr lang="en-US" sz="800" kern="1200" dirty="0">
                <a:solidFill>
                  <a:schemeClr val="tx1"/>
                </a:solidFill>
                <a:latin typeface="+mj-lt"/>
                <a:ea typeface="+mn-ea"/>
                <a:cs typeface="Lao UI" panose="020B0502040204020203" pitchFamily="34" charset="0"/>
              </a:rPr>
              <a:t>Internal Audit, Risk, Business &amp; Technology Consulting </a:t>
            </a:r>
            <a:endParaRPr lang="en-US" sz="800" dirty="0">
              <a:latin typeface="+mj-lt"/>
              <a:cs typeface="Lao UI" panose="020B0502040204020203" pitchFamily="34" charset="0"/>
            </a:endParaRPr>
          </a:p>
        </p:txBody>
      </p:sp>
    </p:spTree>
    <p:extLst>
      <p:ext uri="{BB962C8B-B14F-4D97-AF65-F5344CB8AC3E}">
        <p14:creationId xmlns:p14="http://schemas.microsoft.com/office/powerpoint/2010/main" val="2855660584"/>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44_Title Slide_Image 2">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42999"/>
            <a:ext cx="9143999" cy="5143501"/>
          </a:xfrm>
          <a:prstGeom prst="rect">
            <a:avLst/>
          </a:prstGeom>
        </p:spPr>
      </p:pic>
      <p:sp>
        <p:nvSpPr>
          <p:cNvPr id="11" name="Rectangle 10"/>
          <p:cNvSpPr/>
          <p:nvPr/>
        </p:nvSpPr>
        <p:spPr>
          <a:xfrm>
            <a:off x="3657600" y="1143000"/>
            <a:ext cx="54864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a:p>
            <a:pPr algn="ctr"/>
            <a:endParaRPr lang="en-US" sz="1200" dirty="0"/>
          </a:p>
          <a:p>
            <a:pPr algn="ctr"/>
            <a:endParaRPr lang="en-US" sz="1200" dirty="0"/>
          </a:p>
        </p:txBody>
      </p:sp>
      <p:sp>
        <p:nvSpPr>
          <p:cNvPr id="2" name="Title 1"/>
          <p:cNvSpPr>
            <a:spLocks noGrp="1"/>
          </p:cNvSpPr>
          <p:nvPr>
            <p:ph type="ctrTitle" hasCustomPrompt="1"/>
          </p:nvPr>
        </p:nvSpPr>
        <p:spPr>
          <a:xfrm>
            <a:off x="3657600" y="1143001"/>
            <a:ext cx="4914900"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657600" y="3063241"/>
            <a:ext cx="4914900"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a:t>
            </a:r>
          </a:p>
          <a:p>
            <a:r>
              <a:rPr lang="en-US" dirty="0"/>
              <a:t>Date</a:t>
            </a:r>
          </a:p>
        </p:txBody>
      </p:sp>
      <p:sp>
        <p:nvSpPr>
          <p:cNvPr id="10" name="Rectangle 9"/>
          <p:cNvSpPr/>
          <p:nvPr/>
        </p:nvSpPr>
        <p:spPr>
          <a:xfrm>
            <a:off x="0" y="1143000"/>
            <a:ext cx="91440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p>
        </p:txBody>
      </p:sp>
      <p:sp>
        <p:nvSpPr>
          <p:cNvPr id="12" name="TextBox 11"/>
          <p:cNvSpPr txBox="1"/>
          <p:nvPr/>
        </p:nvSpPr>
        <p:spPr>
          <a:xfrm>
            <a:off x="5550214" y="6286501"/>
            <a:ext cx="3146695" cy="571499"/>
          </a:xfrm>
          <a:prstGeom prst="rect">
            <a:avLst/>
          </a:prstGeom>
          <a:noFill/>
        </p:spPr>
        <p:txBody>
          <a:bodyPr wrap="none" lIns="0" tIns="0" rIns="0" bIns="0" rtlCol="0" anchor="ctr" anchorCtr="0">
            <a:noAutofit/>
          </a:bodyPr>
          <a:lstStyle/>
          <a:p>
            <a:pPr algn="r"/>
            <a:r>
              <a:rPr lang="en-US" sz="800" kern="1200" dirty="0">
                <a:solidFill>
                  <a:schemeClr val="tx1"/>
                </a:solidFill>
                <a:latin typeface="+mj-lt"/>
                <a:ea typeface="+mn-ea"/>
                <a:cs typeface="Lao UI" panose="020B0502040204020203" pitchFamily="34" charset="0"/>
              </a:rPr>
              <a:t>Internal Audit, Risk, Business &amp; Technology Consulting </a:t>
            </a:r>
            <a:endParaRPr lang="en-US" sz="800" dirty="0">
              <a:latin typeface="+mj-lt"/>
              <a:cs typeface="Lao UI" panose="020B0502040204020203" pitchFamily="34" charset="0"/>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2653" y="323377"/>
            <a:ext cx="1409970" cy="491257"/>
          </a:xfrm>
          <a:prstGeom prst="rect">
            <a:avLst/>
          </a:prstGeom>
        </p:spPr>
      </p:pic>
      <p:sp>
        <p:nvSpPr>
          <p:cNvPr id="14" name="TextBox 13"/>
          <p:cNvSpPr txBox="1"/>
          <p:nvPr/>
        </p:nvSpPr>
        <p:spPr>
          <a:xfrm>
            <a:off x="0" y="6071057"/>
            <a:ext cx="3657600" cy="215444"/>
          </a:xfrm>
          <a:prstGeom prst="rect">
            <a:avLst/>
          </a:prstGeom>
          <a:noFill/>
        </p:spPr>
        <p:txBody>
          <a:bodyPr wrap="square" rtlCol="0">
            <a:spAutoFit/>
          </a:bodyPr>
          <a:lstStyle/>
          <a:p>
            <a:pPr algn="l"/>
            <a:r>
              <a:rPr lang="en-US" sz="800" b="0" kern="1200" dirty="0">
                <a:solidFill>
                  <a:schemeClr val="bg1"/>
                </a:solidFill>
                <a:latin typeface="+mn-lt"/>
                <a:ea typeface="+mn-ea"/>
                <a:cs typeface="+mn-cs"/>
              </a:rPr>
              <a:t>Protiviti Perspective provided by Nikhil K., New Delhi</a:t>
            </a:r>
          </a:p>
        </p:txBody>
      </p:sp>
    </p:spTree>
    <p:extLst>
      <p:ext uri="{BB962C8B-B14F-4D97-AF65-F5344CB8AC3E}">
        <p14:creationId xmlns:p14="http://schemas.microsoft.com/office/powerpoint/2010/main" val="369022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46_Title Slide_Image 2">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33475"/>
            <a:ext cx="9144000" cy="5154613"/>
          </a:xfrm>
          <a:prstGeom prst="rect">
            <a:avLst/>
          </a:prstGeom>
        </p:spPr>
      </p:pic>
      <p:sp>
        <p:nvSpPr>
          <p:cNvPr id="11" name="Rectangle 10"/>
          <p:cNvSpPr/>
          <p:nvPr/>
        </p:nvSpPr>
        <p:spPr>
          <a:xfrm>
            <a:off x="3657600" y="1143000"/>
            <a:ext cx="54864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a:p>
            <a:pPr algn="ctr"/>
            <a:endParaRPr lang="en-US" sz="1200" dirty="0"/>
          </a:p>
          <a:p>
            <a:pPr algn="ctr"/>
            <a:endParaRPr lang="en-US" sz="1200" dirty="0"/>
          </a:p>
        </p:txBody>
      </p:sp>
      <p:sp>
        <p:nvSpPr>
          <p:cNvPr id="2" name="Title 1"/>
          <p:cNvSpPr>
            <a:spLocks noGrp="1"/>
          </p:cNvSpPr>
          <p:nvPr>
            <p:ph type="ctrTitle" hasCustomPrompt="1"/>
          </p:nvPr>
        </p:nvSpPr>
        <p:spPr>
          <a:xfrm>
            <a:off x="3657600" y="1143001"/>
            <a:ext cx="4914900"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657600" y="3063241"/>
            <a:ext cx="4914900"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a:t>
            </a:r>
          </a:p>
          <a:p>
            <a:r>
              <a:rPr lang="en-US" dirty="0"/>
              <a:t>Date</a:t>
            </a:r>
          </a:p>
        </p:txBody>
      </p:sp>
      <p:sp>
        <p:nvSpPr>
          <p:cNvPr id="10" name="Rectangle 9"/>
          <p:cNvSpPr/>
          <p:nvPr/>
        </p:nvSpPr>
        <p:spPr>
          <a:xfrm>
            <a:off x="0" y="1143000"/>
            <a:ext cx="91440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p>
        </p:txBody>
      </p:sp>
      <p:sp>
        <p:nvSpPr>
          <p:cNvPr id="12" name="TextBox 11"/>
          <p:cNvSpPr txBox="1"/>
          <p:nvPr/>
        </p:nvSpPr>
        <p:spPr>
          <a:xfrm>
            <a:off x="5550214" y="6286501"/>
            <a:ext cx="3146695" cy="571499"/>
          </a:xfrm>
          <a:prstGeom prst="rect">
            <a:avLst/>
          </a:prstGeom>
          <a:noFill/>
        </p:spPr>
        <p:txBody>
          <a:bodyPr wrap="none" lIns="0" tIns="0" rIns="0" bIns="0" rtlCol="0" anchor="ctr" anchorCtr="0">
            <a:noAutofit/>
          </a:bodyPr>
          <a:lstStyle/>
          <a:p>
            <a:pPr algn="r"/>
            <a:r>
              <a:rPr lang="en-US" sz="800" kern="1200" dirty="0">
                <a:solidFill>
                  <a:schemeClr val="tx1"/>
                </a:solidFill>
                <a:latin typeface="+mj-lt"/>
                <a:ea typeface="+mn-ea"/>
                <a:cs typeface="Lao UI" panose="020B0502040204020203" pitchFamily="34" charset="0"/>
              </a:rPr>
              <a:t>Internal Audit, Risk, Business &amp; Technology Consulting </a:t>
            </a:r>
            <a:endParaRPr lang="en-US" sz="800" dirty="0">
              <a:latin typeface="+mj-lt"/>
              <a:cs typeface="Lao UI" panose="020B0502040204020203" pitchFamily="34" charset="0"/>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2653" y="323377"/>
            <a:ext cx="1409970" cy="491257"/>
          </a:xfrm>
          <a:prstGeom prst="rect">
            <a:avLst/>
          </a:prstGeom>
        </p:spPr>
      </p:pic>
      <p:sp>
        <p:nvSpPr>
          <p:cNvPr id="14" name="TextBox 13"/>
          <p:cNvSpPr txBox="1"/>
          <p:nvPr/>
        </p:nvSpPr>
        <p:spPr>
          <a:xfrm>
            <a:off x="0" y="6071057"/>
            <a:ext cx="3657600" cy="215444"/>
          </a:xfrm>
          <a:prstGeom prst="rect">
            <a:avLst/>
          </a:prstGeom>
          <a:noFill/>
        </p:spPr>
        <p:txBody>
          <a:bodyPr wrap="square" rtlCol="0">
            <a:spAutoFit/>
          </a:bodyPr>
          <a:lstStyle/>
          <a:p>
            <a:pPr algn="l"/>
            <a:r>
              <a:rPr lang="en-US" sz="800" b="0" kern="1200" dirty="0">
                <a:solidFill>
                  <a:schemeClr val="bg1"/>
                </a:solidFill>
                <a:latin typeface="+mn-lt"/>
                <a:ea typeface="+mn-ea"/>
                <a:cs typeface="+mn-cs"/>
              </a:rPr>
              <a:t>Protiviti Perspective provided by Jimmy W., Toronto</a:t>
            </a:r>
          </a:p>
        </p:txBody>
      </p:sp>
    </p:spTree>
    <p:extLst>
      <p:ext uri="{BB962C8B-B14F-4D97-AF65-F5344CB8AC3E}">
        <p14:creationId xmlns:p14="http://schemas.microsoft.com/office/powerpoint/2010/main" val="1103544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47_Title Slide_Image 2">
    <p:spTree>
      <p:nvGrpSpPr>
        <p:cNvPr id="1" name=""/>
        <p:cNvGrpSpPr/>
        <p:nvPr/>
      </p:nvGrpSpPr>
      <p:grpSpPr>
        <a:xfrm>
          <a:off x="0" y="0"/>
          <a:ext cx="0" cy="0"/>
          <a:chOff x="0" y="0"/>
          <a:chExt cx="0" cy="0"/>
        </a:xfrm>
      </p:grpSpPr>
      <p:pic>
        <p:nvPicPr>
          <p:cNvPr id="13" name="Picture 12" descr="EMP609_HiRes_RHIOwn_RGB_LowRe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33475"/>
            <a:ext cx="9144000" cy="5154613"/>
          </a:xfrm>
          <a:prstGeom prst="rect">
            <a:avLst/>
          </a:prstGeom>
        </p:spPr>
      </p:pic>
      <p:sp>
        <p:nvSpPr>
          <p:cNvPr id="11" name="Rectangle 10"/>
          <p:cNvSpPr/>
          <p:nvPr/>
        </p:nvSpPr>
        <p:spPr>
          <a:xfrm>
            <a:off x="3657600" y="1143000"/>
            <a:ext cx="54864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a:p>
            <a:pPr algn="ctr"/>
            <a:endParaRPr lang="en-US" sz="1200" dirty="0"/>
          </a:p>
          <a:p>
            <a:pPr algn="ctr"/>
            <a:endParaRPr lang="en-US" sz="1200" dirty="0"/>
          </a:p>
        </p:txBody>
      </p:sp>
      <p:sp>
        <p:nvSpPr>
          <p:cNvPr id="2" name="Title 1"/>
          <p:cNvSpPr>
            <a:spLocks noGrp="1"/>
          </p:cNvSpPr>
          <p:nvPr>
            <p:ph type="ctrTitle" hasCustomPrompt="1"/>
          </p:nvPr>
        </p:nvSpPr>
        <p:spPr>
          <a:xfrm>
            <a:off x="3657600" y="1143001"/>
            <a:ext cx="4914900"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657600" y="3063241"/>
            <a:ext cx="4914900"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a:t>
            </a:r>
          </a:p>
          <a:p>
            <a:r>
              <a:rPr lang="en-US" dirty="0"/>
              <a:t>Date</a:t>
            </a:r>
          </a:p>
        </p:txBody>
      </p:sp>
      <p:sp>
        <p:nvSpPr>
          <p:cNvPr id="10" name="Rectangle 9"/>
          <p:cNvSpPr/>
          <p:nvPr/>
        </p:nvSpPr>
        <p:spPr>
          <a:xfrm>
            <a:off x="0" y="1143000"/>
            <a:ext cx="91440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p>
        </p:txBody>
      </p:sp>
      <p:sp>
        <p:nvSpPr>
          <p:cNvPr id="12" name="TextBox 11"/>
          <p:cNvSpPr txBox="1"/>
          <p:nvPr/>
        </p:nvSpPr>
        <p:spPr>
          <a:xfrm>
            <a:off x="5550214" y="6286501"/>
            <a:ext cx="3146695" cy="571499"/>
          </a:xfrm>
          <a:prstGeom prst="rect">
            <a:avLst/>
          </a:prstGeom>
          <a:noFill/>
        </p:spPr>
        <p:txBody>
          <a:bodyPr wrap="none" lIns="0" tIns="0" rIns="0" bIns="0" rtlCol="0" anchor="ctr" anchorCtr="0">
            <a:noAutofit/>
          </a:bodyPr>
          <a:lstStyle/>
          <a:p>
            <a:pPr algn="r"/>
            <a:r>
              <a:rPr lang="en-US" sz="800" kern="1200" dirty="0">
                <a:solidFill>
                  <a:schemeClr val="tx1"/>
                </a:solidFill>
                <a:latin typeface="+mj-lt"/>
                <a:ea typeface="+mn-ea"/>
                <a:cs typeface="Lao UI" panose="020B0502040204020203" pitchFamily="34" charset="0"/>
              </a:rPr>
              <a:t>Internal Audit, Risk, Business &amp; Technology Consulting </a:t>
            </a:r>
            <a:endParaRPr lang="en-US" sz="800" dirty="0">
              <a:latin typeface="+mj-lt"/>
              <a:cs typeface="Lao UI" panose="020B0502040204020203" pitchFamily="34" charset="0"/>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2653" y="323377"/>
            <a:ext cx="1409970" cy="491257"/>
          </a:xfrm>
          <a:prstGeom prst="rect">
            <a:avLst/>
          </a:prstGeom>
        </p:spPr>
      </p:pic>
      <p:sp>
        <p:nvSpPr>
          <p:cNvPr id="14" name="TextBox 13"/>
          <p:cNvSpPr txBox="1"/>
          <p:nvPr/>
        </p:nvSpPr>
        <p:spPr>
          <a:xfrm>
            <a:off x="0" y="6071057"/>
            <a:ext cx="3657600" cy="215444"/>
          </a:xfrm>
          <a:prstGeom prst="rect">
            <a:avLst/>
          </a:prstGeom>
          <a:noFill/>
        </p:spPr>
        <p:txBody>
          <a:bodyPr wrap="square" rtlCol="0">
            <a:spAutoFit/>
          </a:bodyPr>
          <a:lstStyle/>
          <a:p>
            <a:pPr algn="l"/>
            <a:r>
              <a:rPr lang="en-US" sz="800" b="0" kern="1200" dirty="0">
                <a:solidFill>
                  <a:schemeClr val="bg1"/>
                </a:solidFill>
                <a:latin typeface="+mn-lt"/>
                <a:ea typeface="+mn-ea"/>
                <a:cs typeface="+mn-cs"/>
              </a:rPr>
              <a:t>Protiviti Perspective provided by Michael K., New York</a:t>
            </a:r>
          </a:p>
        </p:txBody>
      </p:sp>
    </p:spTree>
    <p:extLst>
      <p:ext uri="{BB962C8B-B14F-4D97-AF65-F5344CB8AC3E}">
        <p14:creationId xmlns:p14="http://schemas.microsoft.com/office/powerpoint/2010/main" val="3823758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8_Title Slide_Image 2">
    <p:spTree>
      <p:nvGrpSpPr>
        <p:cNvPr id="1" name=""/>
        <p:cNvGrpSpPr/>
        <p:nvPr/>
      </p:nvGrpSpPr>
      <p:grpSpPr>
        <a:xfrm>
          <a:off x="0" y="0"/>
          <a:ext cx="0" cy="0"/>
          <a:chOff x="0" y="0"/>
          <a:chExt cx="0" cy="0"/>
        </a:xfrm>
      </p:grpSpPr>
      <p:pic>
        <p:nvPicPr>
          <p:cNvPr id="13" name="Picture 12" descr="DSC_0160_LowRe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33474"/>
            <a:ext cx="9144000" cy="5154613"/>
          </a:xfrm>
          <a:prstGeom prst="rect">
            <a:avLst/>
          </a:prstGeom>
        </p:spPr>
      </p:pic>
      <p:sp>
        <p:nvSpPr>
          <p:cNvPr id="11" name="Rectangle 10"/>
          <p:cNvSpPr/>
          <p:nvPr/>
        </p:nvSpPr>
        <p:spPr>
          <a:xfrm>
            <a:off x="3657600" y="1143000"/>
            <a:ext cx="54864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a:p>
            <a:pPr algn="ctr"/>
            <a:endParaRPr lang="en-US" sz="1200" dirty="0"/>
          </a:p>
          <a:p>
            <a:pPr algn="ctr"/>
            <a:endParaRPr lang="en-US" sz="1200" dirty="0"/>
          </a:p>
        </p:txBody>
      </p:sp>
      <p:sp>
        <p:nvSpPr>
          <p:cNvPr id="2" name="Title 1"/>
          <p:cNvSpPr>
            <a:spLocks noGrp="1"/>
          </p:cNvSpPr>
          <p:nvPr>
            <p:ph type="ctrTitle" hasCustomPrompt="1"/>
          </p:nvPr>
        </p:nvSpPr>
        <p:spPr>
          <a:xfrm>
            <a:off x="3657600" y="1143001"/>
            <a:ext cx="4914900"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657600" y="3063241"/>
            <a:ext cx="4914900"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a:t>
            </a:r>
          </a:p>
          <a:p>
            <a:r>
              <a:rPr lang="en-US" dirty="0"/>
              <a:t>Date</a:t>
            </a:r>
          </a:p>
        </p:txBody>
      </p:sp>
      <p:sp>
        <p:nvSpPr>
          <p:cNvPr id="10" name="Rectangle 9"/>
          <p:cNvSpPr/>
          <p:nvPr/>
        </p:nvSpPr>
        <p:spPr>
          <a:xfrm>
            <a:off x="0" y="1143000"/>
            <a:ext cx="91440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p>
        </p:txBody>
      </p:sp>
      <p:sp>
        <p:nvSpPr>
          <p:cNvPr id="12" name="TextBox 11"/>
          <p:cNvSpPr txBox="1"/>
          <p:nvPr/>
        </p:nvSpPr>
        <p:spPr>
          <a:xfrm>
            <a:off x="5550214" y="6286501"/>
            <a:ext cx="3146695" cy="571499"/>
          </a:xfrm>
          <a:prstGeom prst="rect">
            <a:avLst/>
          </a:prstGeom>
          <a:noFill/>
        </p:spPr>
        <p:txBody>
          <a:bodyPr wrap="none" lIns="0" tIns="0" rIns="0" bIns="0" rtlCol="0" anchor="ctr" anchorCtr="0">
            <a:noAutofit/>
          </a:bodyPr>
          <a:lstStyle/>
          <a:p>
            <a:pPr algn="r"/>
            <a:r>
              <a:rPr lang="en-US" sz="800" kern="1200" dirty="0">
                <a:solidFill>
                  <a:schemeClr val="tx1"/>
                </a:solidFill>
                <a:latin typeface="+mj-lt"/>
                <a:ea typeface="+mn-ea"/>
                <a:cs typeface="Lao UI" panose="020B0502040204020203" pitchFamily="34" charset="0"/>
              </a:rPr>
              <a:t>Internal Audit, Risk, Business &amp; Technology Consulting </a:t>
            </a:r>
            <a:endParaRPr lang="en-US" sz="800" dirty="0">
              <a:latin typeface="+mj-lt"/>
              <a:cs typeface="Lao UI" panose="020B0502040204020203" pitchFamily="34" charset="0"/>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2653" y="323377"/>
            <a:ext cx="1409970" cy="491257"/>
          </a:xfrm>
          <a:prstGeom prst="rect">
            <a:avLst/>
          </a:prstGeom>
        </p:spPr>
      </p:pic>
      <p:sp>
        <p:nvSpPr>
          <p:cNvPr id="14" name="TextBox 13"/>
          <p:cNvSpPr txBox="1"/>
          <p:nvPr/>
        </p:nvSpPr>
        <p:spPr>
          <a:xfrm>
            <a:off x="0" y="6071057"/>
            <a:ext cx="3657600" cy="215444"/>
          </a:xfrm>
          <a:prstGeom prst="rect">
            <a:avLst/>
          </a:prstGeom>
          <a:noFill/>
        </p:spPr>
        <p:txBody>
          <a:bodyPr wrap="square" rtlCol="0">
            <a:spAutoFit/>
          </a:bodyPr>
          <a:lstStyle/>
          <a:p>
            <a:pPr algn="l"/>
            <a:r>
              <a:rPr lang="en-US" sz="800" b="0" kern="1200" dirty="0">
                <a:solidFill>
                  <a:schemeClr val="bg1"/>
                </a:solidFill>
                <a:latin typeface="+mn-lt"/>
                <a:ea typeface="+mn-ea"/>
                <a:cs typeface="+mn-cs"/>
              </a:rPr>
              <a:t>Protiviti Perspective provided by David P., Denver</a:t>
            </a:r>
          </a:p>
        </p:txBody>
      </p:sp>
    </p:spTree>
    <p:extLst>
      <p:ext uri="{BB962C8B-B14F-4D97-AF65-F5344CB8AC3E}">
        <p14:creationId xmlns:p14="http://schemas.microsoft.com/office/powerpoint/2010/main" val="2758718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9_Title Slide_Image 2">
    <p:spTree>
      <p:nvGrpSpPr>
        <p:cNvPr id="1" name=""/>
        <p:cNvGrpSpPr/>
        <p:nvPr/>
      </p:nvGrpSpPr>
      <p:grpSpPr>
        <a:xfrm>
          <a:off x="0" y="0"/>
          <a:ext cx="0" cy="0"/>
          <a:chOff x="0" y="0"/>
          <a:chExt cx="0" cy="0"/>
        </a:xfrm>
      </p:grpSpPr>
      <p:pic>
        <p:nvPicPr>
          <p:cNvPr id="5" name="Picture 4" descr="DatacenterDeployment-RT.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33475"/>
            <a:ext cx="9144000" cy="5154614"/>
          </a:xfrm>
          <a:prstGeom prst="rect">
            <a:avLst/>
          </a:prstGeom>
        </p:spPr>
      </p:pic>
      <p:sp>
        <p:nvSpPr>
          <p:cNvPr id="11" name="Rectangle 10"/>
          <p:cNvSpPr/>
          <p:nvPr/>
        </p:nvSpPr>
        <p:spPr>
          <a:xfrm>
            <a:off x="3657600" y="1143000"/>
            <a:ext cx="54864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a:p>
            <a:pPr algn="ctr"/>
            <a:endParaRPr lang="en-US" sz="1200" dirty="0"/>
          </a:p>
          <a:p>
            <a:pPr algn="ctr"/>
            <a:endParaRPr lang="en-US" sz="1200" dirty="0"/>
          </a:p>
        </p:txBody>
      </p:sp>
      <p:sp>
        <p:nvSpPr>
          <p:cNvPr id="2" name="Title 1"/>
          <p:cNvSpPr>
            <a:spLocks noGrp="1"/>
          </p:cNvSpPr>
          <p:nvPr>
            <p:ph type="ctrTitle" hasCustomPrompt="1"/>
          </p:nvPr>
        </p:nvSpPr>
        <p:spPr>
          <a:xfrm>
            <a:off x="3657600" y="1143001"/>
            <a:ext cx="4914900"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657600" y="3063241"/>
            <a:ext cx="4914900"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a:t>
            </a:r>
          </a:p>
          <a:p>
            <a:r>
              <a:rPr lang="en-US" dirty="0"/>
              <a:t>Date</a:t>
            </a:r>
          </a:p>
        </p:txBody>
      </p:sp>
      <p:sp>
        <p:nvSpPr>
          <p:cNvPr id="10" name="Rectangle 9"/>
          <p:cNvSpPr/>
          <p:nvPr/>
        </p:nvSpPr>
        <p:spPr>
          <a:xfrm>
            <a:off x="0" y="1143000"/>
            <a:ext cx="91440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p>
        </p:txBody>
      </p:sp>
      <p:sp>
        <p:nvSpPr>
          <p:cNvPr id="12" name="TextBox 11"/>
          <p:cNvSpPr txBox="1"/>
          <p:nvPr/>
        </p:nvSpPr>
        <p:spPr>
          <a:xfrm>
            <a:off x="5550214" y="6286501"/>
            <a:ext cx="3146695" cy="571499"/>
          </a:xfrm>
          <a:prstGeom prst="rect">
            <a:avLst/>
          </a:prstGeom>
          <a:noFill/>
        </p:spPr>
        <p:txBody>
          <a:bodyPr wrap="none" lIns="0" tIns="0" rIns="0" bIns="0" rtlCol="0" anchor="ctr" anchorCtr="0">
            <a:noAutofit/>
          </a:bodyPr>
          <a:lstStyle/>
          <a:p>
            <a:pPr algn="r"/>
            <a:r>
              <a:rPr lang="en-US" sz="800" kern="1200" dirty="0">
                <a:solidFill>
                  <a:schemeClr val="tx1"/>
                </a:solidFill>
                <a:latin typeface="+mj-lt"/>
                <a:ea typeface="+mn-ea"/>
                <a:cs typeface="Lao UI" panose="020B0502040204020203" pitchFamily="34" charset="0"/>
              </a:rPr>
              <a:t>Internal Audit, Risk, Business &amp; Technology Consulting </a:t>
            </a:r>
            <a:endParaRPr lang="en-US" sz="800" dirty="0">
              <a:latin typeface="+mj-lt"/>
              <a:cs typeface="Lao UI" panose="020B0502040204020203" pitchFamily="34" charset="0"/>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2653" y="323377"/>
            <a:ext cx="1409970" cy="491257"/>
          </a:xfrm>
          <a:prstGeom prst="rect">
            <a:avLst/>
          </a:prstGeom>
        </p:spPr>
      </p:pic>
      <p:sp>
        <p:nvSpPr>
          <p:cNvPr id="13" name="TextBox 12"/>
          <p:cNvSpPr txBox="1"/>
          <p:nvPr/>
        </p:nvSpPr>
        <p:spPr>
          <a:xfrm>
            <a:off x="0" y="6071057"/>
            <a:ext cx="3657600" cy="215444"/>
          </a:xfrm>
          <a:prstGeom prst="rect">
            <a:avLst/>
          </a:prstGeom>
          <a:noFill/>
        </p:spPr>
        <p:txBody>
          <a:bodyPr wrap="square" rtlCol="0">
            <a:spAutoFit/>
          </a:bodyPr>
          <a:lstStyle/>
          <a:p>
            <a:pPr algn="l"/>
            <a:r>
              <a:rPr lang="en-US" sz="800" b="0" kern="1200" dirty="0">
                <a:solidFill>
                  <a:schemeClr val="bg1"/>
                </a:solidFill>
                <a:latin typeface="+mn-lt"/>
                <a:ea typeface="+mn-ea"/>
                <a:cs typeface="+mn-cs"/>
              </a:rPr>
              <a:t>Protiviti Perspective provided by Brandon W., Houston</a:t>
            </a:r>
          </a:p>
        </p:txBody>
      </p:sp>
    </p:spTree>
    <p:extLst>
      <p:ext uri="{BB962C8B-B14F-4D97-AF65-F5344CB8AC3E}">
        <p14:creationId xmlns:p14="http://schemas.microsoft.com/office/powerpoint/2010/main" val="3134569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_no Image">
    <p:spTree>
      <p:nvGrpSpPr>
        <p:cNvPr id="1" name=""/>
        <p:cNvGrpSpPr/>
        <p:nvPr/>
      </p:nvGrpSpPr>
      <p:grpSpPr>
        <a:xfrm>
          <a:off x="0" y="0"/>
          <a:ext cx="0" cy="0"/>
          <a:chOff x="0" y="0"/>
          <a:chExt cx="0" cy="0"/>
        </a:xfrm>
      </p:grpSpPr>
      <p:sp>
        <p:nvSpPr>
          <p:cNvPr id="17" name="Rectangle 16"/>
          <p:cNvSpPr/>
          <p:nvPr/>
        </p:nvSpPr>
        <p:spPr>
          <a:xfrm>
            <a:off x="571500" y="1142999"/>
            <a:ext cx="8572500" cy="3728717"/>
          </a:xfrm>
          <a:prstGeom prst="rect">
            <a:avLst/>
          </a:prstGeom>
          <a:gradFill flip="none" rotWithShape="0">
            <a:gsLst>
              <a:gs pos="50000">
                <a:srgbClr val="3897B2"/>
              </a:gs>
              <a:gs pos="0">
                <a:srgbClr val="00BDD2">
                  <a:lumMod val="100000"/>
                </a:srgbClr>
              </a:gs>
              <a:gs pos="100000">
                <a:srgbClr val="35678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a:p>
            <a:pPr algn="ctr"/>
            <a:endParaRPr lang="en-US" sz="1200" dirty="0"/>
          </a:p>
          <a:p>
            <a:pPr algn="ctr"/>
            <a:endParaRPr lang="en-US" sz="1200" dirty="0"/>
          </a:p>
        </p:txBody>
      </p:sp>
      <p:sp>
        <p:nvSpPr>
          <p:cNvPr id="18" name="Rectangle 17"/>
          <p:cNvSpPr/>
          <p:nvPr/>
        </p:nvSpPr>
        <p:spPr>
          <a:xfrm>
            <a:off x="571500" y="1143000"/>
            <a:ext cx="8577072"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p>
        </p:txBody>
      </p:sp>
      <p:sp>
        <p:nvSpPr>
          <p:cNvPr id="2" name="Title 1"/>
          <p:cNvSpPr>
            <a:spLocks noGrp="1"/>
          </p:cNvSpPr>
          <p:nvPr>
            <p:ph type="ctrTitle" hasCustomPrompt="1"/>
          </p:nvPr>
        </p:nvSpPr>
        <p:spPr>
          <a:xfrm>
            <a:off x="1820174" y="1143000"/>
            <a:ext cx="6752326" cy="1920240"/>
          </a:xfrm>
        </p:spPr>
        <p:txBody>
          <a:bodyPr lIns="0" tIns="91440" rIns="0" bIns="91440" anchor="b"/>
          <a:lstStyle>
            <a:lvl1pPr algn="l">
              <a:lnSpc>
                <a:spcPct val="90000"/>
              </a:lnSpc>
              <a:defRPr sz="32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hasCustomPrompt="1"/>
          </p:nvPr>
        </p:nvSpPr>
        <p:spPr>
          <a:xfrm>
            <a:off x="1820174" y="3085320"/>
            <a:ext cx="6752326" cy="1786397"/>
          </a:xfrm>
        </p:spPr>
        <p:txBody>
          <a:bodyPr lIns="0" tIns="91440" bIns="91440">
            <a:noAutofit/>
          </a:bodyPr>
          <a:lstStyle>
            <a:lvl1pPr marL="0" indent="0" algn="l">
              <a:lnSpc>
                <a:spcPct val="90000"/>
              </a:lnSpc>
              <a:spcBef>
                <a:spcPts val="1200"/>
              </a:spcBef>
              <a:spcAft>
                <a:spcPts val="0"/>
              </a:spcAft>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a:t>
            </a:r>
          </a:p>
          <a:p>
            <a:r>
              <a:rPr lang="en-US" dirty="0"/>
              <a:t>Date</a:t>
            </a:r>
          </a:p>
        </p:txBody>
      </p:sp>
      <p:sp>
        <p:nvSpPr>
          <p:cNvPr id="8" name="TextBox 7"/>
          <p:cNvSpPr txBox="1"/>
          <p:nvPr/>
        </p:nvSpPr>
        <p:spPr>
          <a:xfrm>
            <a:off x="5550214" y="6286501"/>
            <a:ext cx="3146695" cy="571499"/>
          </a:xfrm>
          <a:prstGeom prst="rect">
            <a:avLst/>
          </a:prstGeom>
          <a:noFill/>
        </p:spPr>
        <p:txBody>
          <a:bodyPr wrap="none" lIns="0" tIns="0" rIns="0" bIns="0" rtlCol="0" anchor="ctr" anchorCtr="0">
            <a:noAutofit/>
          </a:bodyPr>
          <a:lstStyle/>
          <a:p>
            <a:pPr algn="r"/>
            <a:r>
              <a:rPr lang="en-US" sz="800" kern="1200" dirty="0">
                <a:solidFill>
                  <a:schemeClr val="tx1"/>
                </a:solidFill>
                <a:latin typeface="+mj-lt"/>
                <a:ea typeface="+mn-ea"/>
                <a:cs typeface="Lao UI" panose="020B0502040204020203" pitchFamily="34" charset="0"/>
              </a:rPr>
              <a:t>Internal Audit, Risk, Business &amp; Technology Consulting </a:t>
            </a:r>
            <a:endParaRPr lang="en-US" sz="800" dirty="0">
              <a:latin typeface="+mj-lt"/>
              <a:cs typeface="Lao UI" panose="020B0502040204020203" pitchFamily="34" charset="0"/>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67563" y="257149"/>
            <a:ext cx="1559718" cy="614338"/>
          </a:xfrm>
          <a:prstGeom prst="rect">
            <a:avLst/>
          </a:prstGeom>
        </p:spPr>
      </p:pic>
    </p:spTree>
    <p:extLst>
      <p:ext uri="{BB962C8B-B14F-4D97-AF65-F5344CB8AC3E}">
        <p14:creationId xmlns:p14="http://schemas.microsoft.com/office/powerpoint/2010/main" val="1005529051"/>
      </p:ext>
    </p:extLst>
  </p:cSld>
  <p:clrMapOvr>
    <a:masterClrMapping/>
  </p:clrMapOvr>
  <p:extLst mod="1">
    <p:ext uri="{DCECCB84-F9BA-43D5-87BE-67443E8EF086}">
      <p15:sldGuideLst xmlns:p15="http://schemas.microsoft.com/office/powerpoint/2012/main">
        <p15:guide id="1" orient="horz" pos="30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C_image">
    <p:spTree>
      <p:nvGrpSpPr>
        <p:cNvPr id="1" name=""/>
        <p:cNvGrpSpPr/>
        <p:nvPr/>
      </p:nvGrpSpPr>
      <p:grpSpPr>
        <a:xfrm>
          <a:off x="0" y="0"/>
          <a:ext cx="0" cy="0"/>
          <a:chOff x="0" y="0"/>
          <a:chExt cx="0" cy="0"/>
        </a:xfrm>
      </p:grpSpPr>
      <p:sp>
        <p:nvSpPr>
          <p:cNvPr id="2" name="Title 1"/>
          <p:cNvSpPr>
            <a:spLocks noGrp="1"/>
          </p:cNvSpPr>
          <p:nvPr>
            <p:ph type="title"/>
          </p:nvPr>
        </p:nvSpPr>
        <p:spPr>
          <a:xfrm>
            <a:off x="576072" y="0"/>
            <a:ext cx="8001000" cy="1143000"/>
          </a:xfrm>
          <a:noFill/>
          <a:ln w="9525">
            <a:noFill/>
            <a:miter lim="800000"/>
            <a:headEnd/>
            <a:tailEnd/>
          </a:ln>
        </p:spPr>
        <p:txBody>
          <a:bodyPr vert="horz" wrap="square" lIns="0" tIns="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a:t>Click to edit Master title style</a:t>
            </a:r>
            <a:endParaRPr lang="en-US" dirty="0"/>
          </a:p>
        </p:txBody>
      </p:sp>
      <p:sp>
        <p:nvSpPr>
          <p:cNvPr id="8" name="Slide Number Placeholder 7"/>
          <p:cNvSpPr>
            <a:spLocks noGrp="1"/>
          </p:cNvSpPr>
          <p:nvPr>
            <p:ph type="sldNum" sz="quarter" idx="11"/>
          </p:nvPr>
        </p:nvSpPr>
        <p:spPr/>
        <p:txBody>
          <a:bodyPr/>
          <a:lstStyle/>
          <a:p>
            <a:fld id="{1C026648-BCB3-47E3-8128-611D1202DC8A}" type="slidenum">
              <a:rPr lang="en-US" smtClean="0"/>
              <a:pPr/>
              <a:t>‹#›</a:t>
            </a:fld>
            <a:endParaRPr lang="en-US" dirty="0"/>
          </a:p>
        </p:txBody>
      </p:sp>
      <p:sp>
        <p:nvSpPr>
          <p:cNvPr id="9" name="Text Placeholder 8"/>
          <p:cNvSpPr>
            <a:spLocks noGrp="1"/>
          </p:cNvSpPr>
          <p:nvPr>
            <p:ph type="body" sz="quarter" idx="12" hasCustomPrompt="1"/>
          </p:nvPr>
        </p:nvSpPr>
        <p:spPr>
          <a:xfrm>
            <a:off x="576072" y="2748758"/>
            <a:ext cx="3931920" cy="710451"/>
          </a:xfrm>
        </p:spPr>
        <p:txBody>
          <a:bodyPr lIns="0">
            <a:spAutoFit/>
          </a:bodyPr>
          <a:lstStyle>
            <a:lvl1pPr marL="0" indent="0" defTabSz="344488">
              <a:buNone/>
              <a:defRPr/>
            </a:lvl1pPr>
            <a:lvl2pPr marL="344488" indent="0">
              <a:buNone/>
              <a:defRPr/>
            </a:lvl2pPr>
            <a:lvl3pPr marL="569913" indent="0">
              <a:buNone/>
              <a:defRPr/>
            </a:lvl3pPr>
            <a:lvl4pPr marL="517525" indent="0">
              <a:buNone/>
              <a:defRPr/>
            </a:lvl4pPr>
            <a:lvl5pPr marL="630238" indent="0">
              <a:buNone/>
              <a:defRPr/>
            </a:lvl5pPr>
          </a:lstStyle>
          <a:p>
            <a:pPr lvl="0"/>
            <a:r>
              <a:rPr lang="en-US" dirty="0"/>
              <a:t>XX	Edit Master text styles</a:t>
            </a:r>
          </a:p>
          <a:p>
            <a:pPr lvl="1"/>
            <a:r>
              <a:rPr lang="en-US" dirty="0"/>
              <a:t>Second level</a:t>
            </a:r>
          </a:p>
          <a:p>
            <a:pPr lvl="2"/>
            <a:r>
              <a:rPr lang="en-US" dirty="0"/>
              <a:t>Third level</a:t>
            </a:r>
          </a:p>
        </p:txBody>
      </p:sp>
      <p:sp>
        <p:nvSpPr>
          <p:cNvPr id="10" name="Text Placeholder 8"/>
          <p:cNvSpPr>
            <a:spLocks noGrp="1"/>
          </p:cNvSpPr>
          <p:nvPr>
            <p:ph type="body" sz="quarter" idx="13" hasCustomPrompt="1"/>
          </p:nvPr>
        </p:nvSpPr>
        <p:spPr>
          <a:xfrm>
            <a:off x="4643878" y="2748758"/>
            <a:ext cx="3931920" cy="710451"/>
          </a:xfrm>
        </p:spPr>
        <p:txBody>
          <a:bodyPr>
            <a:spAutoFit/>
          </a:bodyPr>
          <a:lstStyle>
            <a:lvl1pPr marL="0" indent="0" defTabSz="344488">
              <a:buNone/>
              <a:defRPr/>
            </a:lvl1pPr>
            <a:lvl2pPr marL="344488" indent="0">
              <a:buNone/>
              <a:defRPr/>
            </a:lvl2pPr>
            <a:lvl3pPr marL="569913" indent="0">
              <a:buNone/>
              <a:defRPr/>
            </a:lvl3pPr>
            <a:lvl4pPr marL="517525" indent="0">
              <a:buNone/>
              <a:defRPr/>
            </a:lvl4pPr>
            <a:lvl5pPr marL="630238" indent="0">
              <a:buNone/>
              <a:defRPr/>
            </a:lvl5pPr>
          </a:lstStyle>
          <a:p>
            <a:pPr lvl="0"/>
            <a:r>
              <a:rPr lang="en-US" dirty="0"/>
              <a:t>XX	Edit Master text styles</a:t>
            </a:r>
          </a:p>
          <a:p>
            <a:pPr lvl="1"/>
            <a:r>
              <a:rPr lang="en-US" dirty="0"/>
              <a:t>Second level</a:t>
            </a:r>
          </a:p>
          <a:p>
            <a:pPr lvl="2"/>
            <a:r>
              <a:rPr lang="en-US" dirty="0"/>
              <a:t>Third level</a:t>
            </a:r>
          </a:p>
        </p:txBody>
      </p:sp>
      <p:sp>
        <p:nvSpPr>
          <p:cNvPr id="4" name="Picture Placeholder 3"/>
          <p:cNvSpPr>
            <a:spLocks noGrp="1"/>
          </p:cNvSpPr>
          <p:nvPr>
            <p:ph type="pic" sz="quarter" idx="14"/>
          </p:nvPr>
        </p:nvSpPr>
        <p:spPr>
          <a:xfrm>
            <a:off x="571500" y="1257300"/>
            <a:ext cx="8572500" cy="1257300"/>
          </a:xfrm>
          <a:solidFill>
            <a:schemeClr val="bg1"/>
          </a:solidFill>
        </p:spPr>
        <p:txBody>
          <a:bodyPr vert="horz" wrap="square" lIns="0" tIns="0" rIns="0" bIns="0" rtlCol="0" anchor="ctr" anchorCtr="0">
            <a:noAutofit/>
          </a:bodyPr>
          <a:lstStyle>
            <a:lvl1pPr>
              <a:defRPr lang="en-US"/>
            </a:lvl1pPr>
          </a:lstStyle>
          <a:p>
            <a:pPr marL="0" lvl="0" indent="0" algn="ctr">
              <a:buNone/>
            </a:pPr>
            <a:r>
              <a:rPr lang="en-US" dirty="0"/>
              <a:t>Click icon to add picture</a:t>
            </a:r>
          </a:p>
        </p:txBody>
      </p:sp>
    </p:spTree>
    <p:extLst>
      <p:ext uri="{BB962C8B-B14F-4D97-AF65-F5344CB8AC3E}">
        <p14:creationId xmlns:p14="http://schemas.microsoft.com/office/powerpoint/2010/main" val="3307125475"/>
      </p:ext>
    </p:extLst>
  </p:cSld>
  <p:clrMapOvr>
    <a:masterClrMapping/>
  </p:clrMapOvr>
  <p:extLst mod="1">
    <p:ext uri="{DCECCB84-F9BA-43D5-87BE-67443E8EF086}">
      <p15:sldGuideLst xmlns:p15="http://schemas.microsoft.com/office/powerpoint/2012/main">
        <p15:guide id="1" orient="horz" pos="15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Divider_Sub">
    <p:spTree>
      <p:nvGrpSpPr>
        <p:cNvPr id="1" name=""/>
        <p:cNvGrpSpPr/>
        <p:nvPr/>
      </p:nvGrpSpPr>
      <p:grpSpPr>
        <a:xfrm>
          <a:off x="0" y="0"/>
          <a:ext cx="0" cy="0"/>
          <a:chOff x="0" y="0"/>
          <a:chExt cx="0" cy="0"/>
        </a:xfrm>
      </p:grpSpPr>
      <p:sp>
        <p:nvSpPr>
          <p:cNvPr id="12" name="Rectangle 11"/>
          <p:cNvSpPr/>
          <p:nvPr/>
        </p:nvSpPr>
        <p:spPr>
          <a:xfrm>
            <a:off x="571500" y="1142999"/>
            <a:ext cx="8572500" cy="3733801"/>
          </a:xfrm>
          <a:prstGeom prst="rect">
            <a:avLst/>
          </a:prstGeom>
          <a:gradFill flip="none" rotWithShape="0">
            <a:gsLst>
              <a:gs pos="50000">
                <a:srgbClr val="3897B2"/>
              </a:gs>
              <a:gs pos="0">
                <a:srgbClr val="00BDD2">
                  <a:lumMod val="100000"/>
                </a:srgbClr>
              </a:gs>
              <a:gs pos="100000">
                <a:srgbClr val="35678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a:p>
            <a:pPr algn="ctr"/>
            <a:endParaRPr lang="en-US" sz="1200" dirty="0"/>
          </a:p>
          <a:p>
            <a:pPr algn="ctr"/>
            <a:endParaRPr lang="en-US" sz="1200" dirty="0"/>
          </a:p>
        </p:txBody>
      </p:sp>
      <p:sp>
        <p:nvSpPr>
          <p:cNvPr id="2" name="Title 1"/>
          <p:cNvSpPr>
            <a:spLocks noGrp="1"/>
          </p:cNvSpPr>
          <p:nvPr>
            <p:ph type="ctrTitle" hasCustomPrompt="1"/>
          </p:nvPr>
        </p:nvSpPr>
        <p:spPr>
          <a:xfrm>
            <a:off x="1820174" y="1142999"/>
            <a:ext cx="6752326" cy="1920240"/>
          </a:xfrm>
        </p:spPr>
        <p:txBody>
          <a:bodyPr lIns="0" tIns="91440" rIns="0" bIns="91440" anchor="b"/>
          <a:lstStyle>
            <a:lvl1pPr algn="l">
              <a:lnSpc>
                <a:spcPct val="90000"/>
              </a:lnSpc>
              <a:defRPr sz="3200">
                <a:solidFill>
                  <a:schemeClr val="bg1"/>
                </a:solidFill>
              </a:defRPr>
            </a:lvl1pPr>
          </a:lstStyle>
          <a:p>
            <a:r>
              <a:rPr lang="en-US" dirty="0"/>
              <a:t>Click to edit Master </a:t>
            </a:r>
            <a:br>
              <a:rPr lang="en-US" dirty="0"/>
            </a:br>
            <a:r>
              <a:rPr lang="en-US" dirty="0"/>
              <a:t>section divider style</a:t>
            </a:r>
          </a:p>
        </p:txBody>
      </p:sp>
      <p:sp>
        <p:nvSpPr>
          <p:cNvPr id="3" name="Subtitle 2"/>
          <p:cNvSpPr>
            <a:spLocks noGrp="1"/>
          </p:cNvSpPr>
          <p:nvPr>
            <p:ph type="subTitle" idx="1" hasCustomPrompt="1"/>
          </p:nvPr>
        </p:nvSpPr>
        <p:spPr>
          <a:xfrm>
            <a:off x="1820174" y="3085320"/>
            <a:ext cx="6752326" cy="1786398"/>
          </a:xfrm>
        </p:spPr>
        <p:txBody>
          <a:bodyPr lIns="0" tIns="91440" bIns="91440">
            <a:noAutofit/>
          </a:bodyPr>
          <a:lstStyle>
            <a:lvl1pPr marL="0" indent="0" algn="l">
              <a:lnSpc>
                <a:spcPct val="90000"/>
              </a:lnSpc>
              <a:spcBef>
                <a:spcPts val="1200"/>
              </a:spcBef>
              <a:spcAft>
                <a:spcPts val="0"/>
              </a:spcAft>
              <a:buNone/>
              <a:defRPr sz="20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br>
              <a:rPr lang="en-US" dirty="0"/>
            </a:br>
            <a:r>
              <a:rPr lang="en-US" dirty="0"/>
              <a:t>1-4 lines</a:t>
            </a:r>
          </a:p>
        </p:txBody>
      </p:sp>
      <p:sp>
        <p:nvSpPr>
          <p:cNvPr id="6" name="Rectangle 5"/>
          <p:cNvSpPr/>
          <p:nvPr/>
        </p:nvSpPr>
        <p:spPr>
          <a:xfrm>
            <a:off x="571500" y="1143000"/>
            <a:ext cx="8577072"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p>
        </p:txBody>
      </p:sp>
    </p:spTree>
    <p:extLst>
      <p:ext uri="{BB962C8B-B14F-4D97-AF65-F5344CB8AC3E}">
        <p14:creationId xmlns:p14="http://schemas.microsoft.com/office/powerpoint/2010/main" val="330672170"/>
      </p:ext>
    </p:extLst>
  </p:cSld>
  <p:clrMapOvr>
    <a:masterClrMapping/>
  </p:clrMapOvr>
  <p:extLst mod="1">
    <p:ext uri="{DCECCB84-F9BA-43D5-87BE-67443E8EF086}">
      <p15:sldGuideLst xmlns:p15="http://schemas.microsoft.com/office/powerpoint/2012/main">
        <p15:guide id="1" orient="horz" pos="30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Divider_TOC">
    <p:spTree>
      <p:nvGrpSpPr>
        <p:cNvPr id="1" name=""/>
        <p:cNvGrpSpPr/>
        <p:nvPr/>
      </p:nvGrpSpPr>
      <p:grpSpPr>
        <a:xfrm>
          <a:off x="0" y="0"/>
          <a:ext cx="0" cy="0"/>
          <a:chOff x="0" y="0"/>
          <a:chExt cx="0" cy="0"/>
        </a:xfrm>
      </p:grpSpPr>
      <p:sp>
        <p:nvSpPr>
          <p:cNvPr id="12" name="Rectangle 11"/>
          <p:cNvSpPr/>
          <p:nvPr/>
        </p:nvSpPr>
        <p:spPr>
          <a:xfrm>
            <a:off x="571500" y="1142999"/>
            <a:ext cx="8572500" cy="3733801"/>
          </a:xfrm>
          <a:prstGeom prst="rect">
            <a:avLst/>
          </a:prstGeom>
          <a:gradFill flip="none" rotWithShape="0">
            <a:gsLst>
              <a:gs pos="50000">
                <a:srgbClr val="3897B2"/>
              </a:gs>
              <a:gs pos="0">
                <a:srgbClr val="00BDD2">
                  <a:lumMod val="100000"/>
                </a:srgbClr>
              </a:gs>
              <a:gs pos="100000">
                <a:srgbClr val="35678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a:p>
            <a:pPr algn="ctr"/>
            <a:endParaRPr lang="en-US" sz="1200" dirty="0"/>
          </a:p>
          <a:p>
            <a:pPr algn="ctr"/>
            <a:endParaRPr lang="en-US" sz="1200" dirty="0"/>
          </a:p>
        </p:txBody>
      </p:sp>
      <p:sp>
        <p:nvSpPr>
          <p:cNvPr id="2" name="Title 1"/>
          <p:cNvSpPr>
            <a:spLocks noGrp="1"/>
          </p:cNvSpPr>
          <p:nvPr>
            <p:ph type="ctrTitle" hasCustomPrompt="1"/>
          </p:nvPr>
        </p:nvSpPr>
        <p:spPr>
          <a:xfrm>
            <a:off x="1820174" y="1142999"/>
            <a:ext cx="6752326" cy="1920240"/>
          </a:xfrm>
        </p:spPr>
        <p:txBody>
          <a:bodyPr lIns="0" tIns="91440" rIns="0" bIns="91440" anchor="b"/>
          <a:lstStyle>
            <a:lvl1pPr algn="l">
              <a:lnSpc>
                <a:spcPct val="90000"/>
              </a:lnSpc>
              <a:defRPr sz="3200">
                <a:solidFill>
                  <a:schemeClr val="bg1"/>
                </a:solidFill>
              </a:defRPr>
            </a:lvl1pPr>
          </a:lstStyle>
          <a:p>
            <a:r>
              <a:rPr lang="en-US" dirty="0"/>
              <a:t>Click to edit Master </a:t>
            </a:r>
            <a:br>
              <a:rPr lang="en-US" dirty="0"/>
            </a:br>
            <a:r>
              <a:rPr lang="en-US" dirty="0"/>
              <a:t>section divider style</a:t>
            </a:r>
          </a:p>
        </p:txBody>
      </p:sp>
      <p:sp>
        <p:nvSpPr>
          <p:cNvPr id="3" name="Subtitle 2"/>
          <p:cNvSpPr>
            <a:spLocks noGrp="1"/>
          </p:cNvSpPr>
          <p:nvPr>
            <p:ph type="subTitle" idx="1" hasCustomPrompt="1"/>
          </p:nvPr>
        </p:nvSpPr>
        <p:spPr>
          <a:xfrm>
            <a:off x="1820174" y="3085320"/>
            <a:ext cx="3291840" cy="1786398"/>
          </a:xfrm>
        </p:spPr>
        <p:txBody>
          <a:bodyPr lIns="0" tIns="91440" bIns="91440">
            <a:noAutofit/>
          </a:bodyPr>
          <a:lstStyle>
            <a:lvl1pPr marL="0" indent="0" algn="l" defTabSz="284163">
              <a:lnSpc>
                <a:spcPct val="90000"/>
              </a:lnSpc>
              <a:spcBef>
                <a:spcPts val="600"/>
              </a:spcBef>
              <a:spcAft>
                <a:spcPts val="0"/>
              </a:spcAft>
              <a:buFontTx/>
              <a:buNone/>
              <a:defRPr sz="1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Xx	Click to edit table of content</a:t>
            </a:r>
          </a:p>
        </p:txBody>
      </p:sp>
      <p:sp>
        <p:nvSpPr>
          <p:cNvPr id="6" name="Rectangle 5"/>
          <p:cNvSpPr/>
          <p:nvPr/>
        </p:nvSpPr>
        <p:spPr>
          <a:xfrm>
            <a:off x="571500" y="1143000"/>
            <a:ext cx="8577072"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p>
        </p:txBody>
      </p:sp>
      <p:sp>
        <p:nvSpPr>
          <p:cNvPr id="5" name="Text Placeholder 4"/>
          <p:cNvSpPr>
            <a:spLocks noGrp="1"/>
          </p:cNvSpPr>
          <p:nvPr>
            <p:ph type="body" sz="quarter" idx="10" hasCustomPrompt="1"/>
          </p:nvPr>
        </p:nvSpPr>
        <p:spPr>
          <a:xfrm>
            <a:off x="5280660" y="3086100"/>
            <a:ext cx="3291840" cy="1785618"/>
          </a:xfrm>
        </p:spPr>
        <p:txBody>
          <a:bodyPr vert="horz" wrap="square" lIns="0" tIns="91440" rIns="0" bIns="91440" rtlCol="0">
            <a:noAutofit/>
          </a:bodyPr>
          <a:lstStyle>
            <a:lvl1pPr marL="0" indent="0" defTabSz="284163">
              <a:spcBef>
                <a:spcPts val="600"/>
              </a:spcBef>
              <a:spcAft>
                <a:spcPts val="0"/>
              </a:spcAft>
              <a:buFontTx/>
              <a:buNone/>
              <a:defRPr lang="en-US" sz="1200" smtClean="0">
                <a:solidFill>
                  <a:schemeClr val="bg1"/>
                </a:solidFill>
                <a:latin typeface="+mj-lt"/>
              </a:defRPr>
            </a:lvl1pPr>
            <a:lvl2pPr>
              <a:defRPr lang="en-US" sz="2000" smtClean="0"/>
            </a:lvl2pPr>
            <a:lvl3pPr>
              <a:defRPr lang="en-US" sz="1800" smtClean="0"/>
            </a:lvl3pPr>
            <a:lvl4pPr>
              <a:defRPr lang="en-US" sz="1600" smtClean="0"/>
            </a:lvl4pPr>
            <a:lvl5pPr>
              <a:defRPr lang="en-US" sz="1600"/>
            </a:lvl5pPr>
          </a:lstStyle>
          <a:p>
            <a:r>
              <a:rPr lang="en-US" dirty="0"/>
              <a:t>Xx	Click to edit table of content</a:t>
            </a:r>
          </a:p>
        </p:txBody>
      </p:sp>
    </p:spTree>
    <p:extLst>
      <p:ext uri="{BB962C8B-B14F-4D97-AF65-F5344CB8AC3E}">
        <p14:creationId xmlns:p14="http://schemas.microsoft.com/office/powerpoint/2010/main" val="559125277"/>
      </p:ext>
    </p:extLst>
  </p:cSld>
  <p:clrMapOvr>
    <a:masterClrMapping/>
  </p:clrMapOvr>
  <p:extLst mod="1">
    <p:ext uri="{DCECCB84-F9BA-43D5-87BE-67443E8EF086}">
      <p15:sldGuideLst xmlns:p15="http://schemas.microsoft.com/office/powerpoint/2012/main">
        <p15:guide id="1" orient="horz" pos="307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72" y="0"/>
            <a:ext cx="8001000" cy="1143000"/>
          </a:xfrm>
          <a:noFill/>
          <a:ln w="9525">
            <a:noFill/>
            <a:miter lim="800000"/>
            <a:headEnd/>
            <a:tailEnd/>
          </a:ln>
        </p:spPr>
        <p:txBody>
          <a:bodyPr vert="horz" wrap="square" lIns="0" tIns="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a:t>Click to edit Master title style</a:t>
            </a:r>
            <a:endParaRPr lang="en-US" dirty="0"/>
          </a:p>
        </p:txBody>
      </p:sp>
      <p:sp>
        <p:nvSpPr>
          <p:cNvPr id="8" name="Text Placeholder 7"/>
          <p:cNvSpPr>
            <a:spLocks noGrp="1"/>
          </p:cNvSpPr>
          <p:nvPr>
            <p:ph type="body" sz="quarter" idx="10"/>
          </p:nvPr>
        </p:nvSpPr>
        <p:spPr>
          <a:xfrm>
            <a:off x="576072" y="1261872"/>
            <a:ext cx="8001000" cy="1136208"/>
          </a:xfrm>
        </p:spPr>
        <p:txBody>
          <a:bodyPr wrap="square" lIns="0" rIns="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566738" y="6483401"/>
            <a:ext cx="157094" cy="153888"/>
          </a:xfrm>
          <a:prstGeom prst="rect">
            <a:avLst/>
          </a:prstGeom>
        </p:spPr>
        <p:txBody>
          <a:bodyPr vert="horz" wrap="none" lIns="0" tIns="0" rIns="0" bIns="0" rtlCol="0" anchor="ctr">
            <a:spAutoFit/>
          </a:bodyPr>
          <a:lstStyle>
            <a:lvl1pPr algn="l">
              <a:defRPr sz="1000">
                <a:solidFill>
                  <a:schemeClr val="bg2"/>
                </a:solidFill>
              </a:defRPr>
            </a:lvl1pPr>
          </a:lstStyle>
          <a:p>
            <a:fld id="{1C026648-BCB3-47E3-8128-611D1202DC8A}" type="slidenum">
              <a:rPr lang="en-US" smtClean="0"/>
              <a:pPr/>
              <a:t>‹#›</a:t>
            </a:fld>
            <a:endParaRPr lang="en-US" dirty="0"/>
          </a:p>
        </p:txBody>
      </p:sp>
    </p:spTree>
    <p:extLst>
      <p:ext uri="{BB962C8B-B14F-4D97-AF65-F5344CB8AC3E}">
        <p14:creationId xmlns:p14="http://schemas.microsoft.com/office/powerpoint/2010/main" val="93562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Image 1">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43001"/>
            <a:ext cx="4494697" cy="5715000"/>
          </a:xfrm>
          <a:prstGeom prst="rect">
            <a:avLst/>
          </a:prstGeom>
        </p:spPr>
      </p:pic>
      <p:sp>
        <p:nvSpPr>
          <p:cNvPr id="13" name="Rectangle 12"/>
          <p:cNvSpPr/>
          <p:nvPr/>
        </p:nvSpPr>
        <p:spPr>
          <a:xfrm>
            <a:off x="3657600" y="1143000"/>
            <a:ext cx="54864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a:p>
            <a:pPr algn="ctr"/>
            <a:endParaRPr lang="en-US" sz="1200" dirty="0"/>
          </a:p>
          <a:p>
            <a:pPr algn="ctr"/>
            <a:endParaRPr lang="en-US" sz="1200" dirty="0"/>
          </a:p>
        </p:txBody>
      </p:sp>
      <p:sp>
        <p:nvSpPr>
          <p:cNvPr id="2" name="Title 1"/>
          <p:cNvSpPr>
            <a:spLocks noGrp="1"/>
          </p:cNvSpPr>
          <p:nvPr>
            <p:ph type="ctrTitle" hasCustomPrompt="1"/>
          </p:nvPr>
        </p:nvSpPr>
        <p:spPr>
          <a:xfrm>
            <a:off x="3657600" y="1143001"/>
            <a:ext cx="4914900"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657600" y="3063241"/>
            <a:ext cx="4914900"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 </a:t>
            </a:r>
          </a:p>
          <a:p>
            <a:r>
              <a:rPr lang="en-US" dirty="0"/>
              <a:t>Date</a:t>
            </a:r>
          </a:p>
        </p:txBody>
      </p:sp>
      <p:sp>
        <p:nvSpPr>
          <p:cNvPr id="12" name="Rectangle 11"/>
          <p:cNvSpPr/>
          <p:nvPr/>
        </p:nvSpPr>
        <p:spPr>
          <a:xfrm>
            <a:off x="3657600" y="1143000"/>
            <a:ext cx="54864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p>
        </p:txBody>
      </p:sp>
      <p:sp>
        <p:nvSpPr>
          <p:cNvPr id="10" name="TextBox 9"/>
          <p:cNvSpPr txBox="1"/>
          <p:nvPr/>
        </p:nvSpPr>
        <p:spPr>
          <a:xfrm>
            <a:off x="5550214" y="6286501"/>
            <a:ext cx="3146695" cy="571499"/>
          </a:xfrm>
          <a:prstGeom prst="rect">
            <a:avLst/>
          </a:prstGeom>
          <a:noFill/>
        </p:spPr>
        <p:txBody>
          <a:bodyPr wrap="none" lIns="0" tIns="0" rIns="0" bIns="0" rtlCol="0" anchor="ctr" anchorCtr="0">
            <a:noAutofit/>
          </a:bodyPr>
          <a:lstStyle/>
          <a:p>
            <a:pPr algn="r"/>
            <a:r>
              <a:rPr lang="en-US" sz="800" kern="1200" dirty="0">
                <a:solidFill>
                  <a:schemeClr val="tx1"/>
                </a:solidFill>
                <a:latin typeface="+mj-lt"/>
                <a:ea typeface="+mn-ea"/>
                <a:cs typeface="Lao UI" panose="020B0502040204020203" pitchFamily="34" charset="0"/>
              </a:rPr>
              <a:t>Internal Audit, Risk, Business &amp; Technology Consulting </a:t>
            </a:r>
            <a:endParaRPr lang="en-US" sz="800" dirty="0">
              <a:latin typeface="+mj-lt"/>
              <a:cs typeface="Lao UI" panose="020B0502040204020203" pitchFamily="34" charset="0"/>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2653" y="323377"/>
            <a:ext cx="1409970" cy="491257"/>
          </a:xfrm>
          <a:prstGeom prst="rect">
            <a:avLst/>
          </a:prstGeom>
        </p:spPr>
      </p:pic>
    </p:spTree>
    <p:extLst>
      <p:ext uri="{BB962C8B-B14F-4D97-AF65-F5344CB8AC3E}">
        <p14:creationId xmlns:p14="http://schemas.microsoft.com/office/powerpoint/2010/main" val="4263936776"/>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72" y="0"/>
            <a:ext cx="8001000" cy="1143000"/>
          </a:xfrm>
          <a:noFill/>
          <a:ln w="9525">
            <a:noFill/>
            <a:miter lim="800000"/>
            <a:headEnd/>
            <a:tailEnd/>
          </a:ln>
        </p:spPr>
        <p:txBody>
          <a:bodyPr vert="horz" wrap="square" lIns="0" tIns="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a:t>Click to edit Master title style</a:t>
            </a:r>
            <a:endParaRPr lang="en-US" dirty="0"/>
          </a:p>
        </p:txBody>
      </p:sp>
      <p:sp>
        <p:nvSpPr>
          <p:cNvPr id="8" name="Text Placeholder 7"/>
          <p:cNvSpPr>
            <a:spLocks noGrp="1"/>
          </p:cNvSpPr>
          <p:nvPr>
            <p:ph type="body" sz="quarter" idx="10"/>
          </p:nvPr>
        </p:nvSpPr>
        <p:spPr>
          <a:xfrm>
            <a:off x="576072" y="1261872"/>
            <a:ext cx="8001000" cy="1343958"/>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1" hasCustomPrompt="1"/>
          </p:nvPr>
        </p:nvSpPr>
        <p:spPr>
          <a:xfrm>
            <a:off x="576073" y="941832"/>
            <a:ext cx="8001000" cy="215444"/>
          </a:xfrm>
          <a:noFill/>
          <a:ln w="9525">
            <a:noFill/>
            <a:miter lim="800000"/>
            <a:headEnd/>
            <a:tailEnd/>
          </a:ln>
        </p:spPr>
        <p:txBody>
          <a:bodyPr vert="horz" wrap="square" lIns="0" tIns="0" rIns="0" bIns="0" numCol="1" anchor="ctr" anchorCtr="0" compatLnSpc="1">
            <a:prstTxWarp prst="textNoShape">
              <a:avLst/>
            </a:prstTxWarp>
            <a:spAutoFit/>
          </a:bodyPr>
          <a:lstStyle>
            <a:lvl1pPr marL="0" indent="0">
              <a:buFont typeface="Arial" panose="020B0604020202020204" pitchFamily="34" charset="0"/>
              <a:buNone/>
              <a:defRPr lang="en-US" sz="1400" b="1" i="0" cap="none" baseline="0" dirty="0" smtClean="0">
                <a:solidFill>
                  <a:schemeClr val="accent1"/>
                </a:solidFill>
                <a:latin typeface="Arial" pitchFamily="34" charset="0"/>
                <a:ea typeface="+mj-ea"/>
                <a:cs typeface="Arial" pitchFamily="34" charset="0"/>
              </a:defRPr>
            </a:lvl1pPr>
          </a:lstStyle>
          <a:p>
            <a:pPr lvl="0"/>
            <a:r>
              <a:rPr lang="en-US" dirty="0"/>
              <a:t>Click to edit Subtitle style</a:t>
            </a:r>
          </a:p>
        </p:txBody>
      </p:sp>
      <p:sp>
        <p:nvSpPr>
          <p:cNvPr id="9" name="Slide Number Placeholder 5"/>
          <p:cNvSpPr>
            <a:spLocks noGrp="1"/>
          </p:cNvSpPr>
          <p:nvPr>
            <p:ph type="sldNum" sz="quarter" idx="4"/>
          </p:nvPr>
        </p:nvSpPr>
        <p:spPr>
          <a:xfrm>
            <a:off x="566738" y="6483401"/>
            <a:ext cx="157094" cy="153888"/>
          </a:xfrm>
          <a:prstGeom prst="rect">
            <a:avLst/>
          </a:prstGeom>
        </p:spPr>
        <p:txBody>
          <a:bodyPr vert="horz" wrap="none" lIns="0" tIns="0" rIns="0" bIns="0" rtlCol="0" anchor="ctr">
            <a:spAutoFit/>
          </a:bodyPr>
          <a:lstStyle>
            <a:lvl1pPr algn="l">
              <a:defRPr sz="1000">
                <a:solidFill>
                  <a:schemeClr val="bg2"/>
                </a:solidFill>
              </a:defRPr>
            </a:lvl1pPr>
          </a:lstStyle>
          <a:p>
            <a:fld id="{1C026648-BCB3-47E3-8128-611D1202DC8A}" type="slidenum">
              <a:rPr lang="en-US" smtClean="0"/>
              <a:pPr/>
              <a:t>‹#›</a:t>
            </a:fld>
            <a:endParaRPr lang="en-US" dirty="0"/>
          </a:p>
        </p:txBody>
      </p:sp>
    </p:spTree>
    <p:extLst>
      <p:ext uri="{BB962C8B-B14F-4D97-AF65-F5344CB8AC3E}">
        <p14:creationId xmlns:p14="http://schemas.microsoft.com/office/powerpoint/2010/main" val="1071269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_Intro">
    <p:spTree>
      <p:nvGrpSpPr>
        <p:cNvPr id="1" name=""/>
        <p:cNvGrpSpPr/>
        <p:nvPr/>
      </p:nvGrpSpPr>
      <p:grpSpPr>
        <a:xfrm>
          <a:off x="0" y="0"/>
          <a:ext cx="0" cy="0"/>
          <a:chOff x="0" y="0"/>
          <a:chExt cx="0" cy="0"/>
        </a:xfrm>
      </p:grpSpPr>
      <p:sp>
        <p:nvSpPr>
          <p:cNvPr id="2" name="Title 1"/>
          <p:cNvSpPr>
            <a:spLocks noGrp="1"/>
          </p:cNvSpPr>
          <p:nvPr>
            <p:ph type="title"/>
          </p:nvPr>
        </p:nvSpPr>
        <p:spPr>
          <a:xfrm>
            <a:off x="576072" y="0"/>
            <a:ext cx="8001000" cy="1143000"/>
          </a:xfrm>
          <a:noFill/>
          <a:ln w="9525">
            <a:noFill/>
            <a:miter lim="800000"/>
            <a:headEnd/>
            <a:tailEnd/>
          </a:ln>
        </p:spPr>
        <p:txBody>
          <a:bodyPr vert="horz" wrap="square" lIns="0" tIns="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a:t>Click to edit Master title style</a:t>
            </a:r>
            <a:endParaRPr lang="en-US" dirty="0"/>
          </a:p>
        </p:txBody>
      </p:sp>
      <p:sp>
        <p:nvSpPr>
          <p:cNvPr id="8" name="Text Placeholder 7"/>
          <p:cNvSpPr>
            <a:spLocks noGrp="1"/>
          </p:cNvSpPr>
          <p:nvPr>
            <p:ph type="body" sz="quarter" idx="10"/>
          </p:nvPr>
        </p:nvSpPr>
        <p:spPr>
          <a:xfrm>
            <a:off x="576072" y="2286000"/>
            <a:ext cx="8001000" cy="1136208"/>
          </a:xfrm>
        </p:spPr>
        <p:txBody>
          <a:bodyPr wrap="square" lIns="0" tIns="0" rIns="0" bIns="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566738" y="6483401"/>
            <a:ext cx="157094" cy="153888"/>
          </a:xfrm>
          <a:prstGeom prst="rect">
            <a:avLst/>
          </a:prstGeom>
        </p:spPr>
        <p:txBody>
          <a:bodyPr vert="horz" wrap="none" lIns="0" tIns="0" rIns="0" bIns="0" rtlCol="0" anchor="ctr">
            <a:spAutoFit/>
          </a:bodyPr>
          <a:lstStyle>
            <a:lvl1pPr algn="l">
              <a:defRPr sz="1000">
                <a:solidFill>
                  <a:schemeClr val="bg2"/>
                </a:solidFill>
              </a:defRPr>
            </a:lvl1pPr>
          </a:lstStyle>
          <a:p>
            <a:fld id="{1C026648-BCB3-47E3-8128-611D1202DC8A}" type="slidenum">
              <a:rPr lang="en-US" smtClean="0"/>
              <a:pPr/>
              <a:t>‹#›</a:t>
            </a:fld>
            <a:endParaRPr lang="en-US" dirty="0"/>
          </a:p>
        </p:txBody>
      </p:sp>
      <p:sp>
        <p:nvSpPr>
          <p:cNvPr id="4" name="Text Placeholder 3"/>
          <p:cNvSpPr>
            <a:spLocks noGrp="1"/>
          </p:cNvSpPr>
          <p:nvPr>
            <p:ph type="body" sz="quarter" idx="11" hasCustomPrompt="1"/>
          </p:nvPr>
        </p:nvSpPr>
        <p:spPr>
          <a:xfrm>
            <a:off x="576072" y="1261872"/>
            <a:ext cx="8001000" cy="461665"/>
          </a:xfrm>
        </p:spPr>
        <p:txBody>
          <a:bodyPr vert="horz" wrap="square" lIns="0" tIns="0" rIns="0" bIns="182880" rtlCol="0">
            <a:spAutoFit/>
          </a:bodyPr>
          <a:lstStyle>
            <a:lvl1pPr marL="0" marR="0" indent="0" algn="l" defTabSz="914400" rtl="0" eaLnBrk="1" fontAlgn="auto" latinLnBrk="0" hangingPunct="1">
              <a:lnSpc>
                <a:spcPct val="100000"/>
              </a:lnSpc>
              <a:spcBef>
                <a:spcPts val="1000"/>
              </a:spcBef>
              <a:spcAft>
                <a:spcPts val="200"/>
              </a:spcAft>
              <a:buClrTx/>
              <a:buSzTx/>
              <a:buFontTx/>
              <a:buNone/>
              <a:tabLst/>
              <a:defRPr lang="en-US" sz="1800" baseline="0" dirty="0" smtClean="0">
                <a:solidFill>
                  <a:schemeClr val="bg2"/>
                </a:solidFill>
              </a:defRPr>
            </a:lvl1pPr>
          </a:lstStyle>
          <a:p>
            <a:pPr marL="0" marR="0" lvl="0" indent="0" algn="l" defTabSz="914400" rtl="0" eaLnBrk="1" fontAlgn="auto" latinLnBrk="0" hangingPunct="1">
              <a:lnSpc>
                <a:spcPct val="100000"/>
              </a:lnSpc>
              <a:spcBef>
                <a:spcPts val="1000"/>
              </a:spcBef>
              <a:spcAft>
                <a:spcPts val="200"/>
              </a:spcAft>
              <a:buClrTx/>
              <a:buSzTx/>
              <a:buFontTx/>
              <a:buNone/>
              <a:tabLst/>
              <a:defRPr/>
            </a:pPr>
            <a:r>
              <a:rPr lang="en-US" dirty="0"/>
              <a:t>Edit Intro text styles</a:t>
            </a:r>
          </a:p>
        </p:txBody>
      </p:sp>
    </p:spTree>
    <p:extLst>
      <p:ext uri="{BB962C8B-B14F-4D97-AF65-F5344CB8AC3E}">
        <p14:creationId xmlns:p14="http://schemas.microsoft.com/office/powerpoint/2010/main" val="3984232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ub and Content_Intro">
    <p:spTree>
      <p:nvGrpSpPr>
        <p:cNvPr id="1" name=""/>
        <p:cNvGrpSpPr/>
        <p:nvPr/>
      </p:nvGrpSpPr>
      <p:grpSpPr>
        <a:xfrm>
          <a:off x="0" y="0"/>
          <a:ext cx="0" cy="0"/>
          <a:chOff x="0" y="0"/>
          <a:chExt cx="0" cy="0"/>
        </a:xfrm>
      </p:grpSpPr>
      <p:sp>
        <p:nvSpPr>
          <p:cNvPr id="2" name="Title 1"/>
          <p:cNvSpPr>
            <a:spLocks noGrp="1"/>
          </p:cNvSpPr>
          <p:nvPr>
            <p:ph type="title"/>
          </p:nvPr>
        </p:nvSpPr>
        <p:spPr>
          <a:xfrm>
            <a:off x="576072" y="0"/>
            <a:ext cx="8001000" cy="1143000"/>
          </a:xfrm>
          <a:noFill/>
          <a:ln w="9525">
            <a:noFill/>
            <a:miter lim="800000"/>
            <a:headEnd/>
            <a:tailEnd/>
          </a:ln>
        </p:spPr>
        <p:txBody>
          <a:bodyPr vert="horz" wrap="square" lIns="0" tIns="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a:t>Click to edit Master title style</a:t>
            </a:r>
            <a:endParaRPr lang="en-US" dirty="0"/>
          </a:p>
        </p:txBody>
      </p:sp>
      <p:sp>
        <p:nvSpPr>
          <p:cNvPr id="8" name="Text Placeholder 7"/>
          <p:cNvSpPr>
            <a:spLocks noGrp="1"/>
          </p:cNvSpPr>
          <p:nvPr>
            <p:ph type="body" sz="quarter" idx="10"/>
          </p:nvPr>
        </p:nvSpPr>
        <p:spPr>
          <a:xfrm>
            <a:off x="576072" y="2286000"/>
            <a:ext cx="8001000" cy="1136208"/>
          </a:xfrm>
        </p:spPr>
        <p:txBody>
          <a:bodyPr lIns="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1" hasCustomPrompt="1"/>
          </p:nvPr>
        </p:nvSpPr>
        <p:spPr>
          <a:xfrm>
            <a:off x="576072" y="941832"/>
            <a:ext cx="8001000" cy="215444"/>
          </a:xfrm>
          <a:noFill/>
          <a:ln w="9525">
            <a:noFill/>
            <a:miter lim="800000"/>
            <a:headEnd/>
            <a:tailEnd/>
          </a:ln>
        </p:spPr>
        <p:txBody>
          <a:bodyPr vert="horz" wrap="square" lIns="0" tIns="0" rIns="0" bIns="0" numCol="1" rtlCol="0" anchor="ctr" anchorCtr="0" compatLnSpc="1">
            <a:prstTxWarp prst="textNoShape">
              <a:avLst/>
            </a:prstTxWarp>
            <a:spAutoFit/>
          </a:bodyPr>
          <a:lstStyle>
            <a:lvl1pPr marL="0" indent="0">
              <a:buNone/>
              <a:defRPr lang="en-US" b="1" i="0" cap="none" baseline="0" dirty="0">
                <a:solidFill>
                  <a:schemeClr val="accent1"/>
                </a:solidFill>
                <a:latin typeface="Arial" pitchFamily="34" charset="0"/>
                <a:ea typeface="+mj-ea"/>
                <a:cs typeface="Arial" pitchFamily="34" charset="0"/>
              </a:defRPr>
            </a:lvl1pPr>
          </a:lstStyle>
          <a:p>
            <a:pPr marL="173038" lvl="0" indent="-173038"/>
            <a:r>
              <a:rPr lang="en-US" dirty="0"/>
              <a:t>Click to edit Subtitle style</a:t>
            </a:r>
          </a:p>
        </p:txBody>
      </p:sp>
      <p:sp>
        <p:nvSpPr>
          <p:cNvPr id="9" name="Slide Number Placeholder 5"/>
          <p:cNvSpPr>
            <a:spLocks noGrp="1"/>
          </p:cNvSpPr>
          <p:nvPr>
            <p:ph type="sldNum" sz="quarter" idx="4"/>
          </p:nvPr>
        </p:nvSpPr>
        <p:spPr>
          <a:xfrm>
            <a:off x="566738" y="6483401"/>
            <a:ext cx="157094" cy="153888"/>
          </a:xfrm>
          <a:prstGeom prst="rect">
            <a:avLst/>
          </a:prstGeom>
        </p:spPr>
        <p:txBody>
          <a:bodyPr vert="horz" wrap="none" lIns="0" tIns="0" rIns="0" bIns="0" rtlCol="0" anchor="ctr">
            <a:spAutoFit/>
          </a:bodyPr>
          <a:lstStyle>
            <a:lvl1pPr algn="l">
              <a:defRPr sz="1000">
                <a:solidFill>
                  <a:schemeClr val="bg2"/>
                </a:solidFill>
              </a:defRPr>
            </a:lvl1pPr>
          </a:lstStyle>
          <a:p>
            <a:fld id="{1C026648-BCB3-47E3-8128-611D1202DC8A}" type="slidenum">
              <a:rPr lang="en-US" smtClean="0"/>
              <a:pPr/>
              <a:t>‹#›</a:t>
            </a:fld>
            <a:endParaRPr lang="en-US" dirty="0"/>
          </a:p>
        </p:txBody>
      </p:sp>
      <p:sp>
        <p:nvSpPr>
          <p:cNvPr id="5" name="Text Placeholder 4"/>
          <p:cNvSpPr>
            <a:spLocks noGrp="1"/>
          </p:cNvSpPr>
          <p:nvPr>
            <p:ph type="body" sz="quarter" idx="12" hasCustomPrompt="1"/>
          </p:nvPr>
        </p:nvSpPr>
        <p:spPr>
          <a:xfrm>
            <a:off x="576072" y="1261872"/>
            <a:ext cx="8001000" cy="276999"/>
          </a:xfrm>
        </p:spPr>
        <p:txBody>
          <a:bodyPr lIns="0">
            <a:spAutoFit/>
          </a:bodyPr>
          <a:lstStyle>
            <a:lvl1pPr marL="0" marR="0" indent="0" algn="l" defTabSz="914400" rtl="0" eaLnBrk="1" fontAlgn="auto" latinLnBrk="0" hangingPunct="1">
              <a:lnSpc>
                <a:spcPct val="100000"/>
              </a:lnSpc>
              <a:spcBef>
                <a:spcPts val="1000"/>
              </a:spcBef>
              <a:spcAft>
                <a:spcPts val="200"/>
              </a:spcAft>
              <a:buClrTx/>
              <a:buSzTx/>
              <a:buFontTx/>
              <a:buNone/>
              <a:tabLst/>
              <a:defRPr sz="1800">
                <a:solidFill>
                  <a:schemeClr val="bg2"/>
                </a:solidFill>
              </a:defRPr>
            </a:lvl1pPr>
            <a:lvl2pPr marL="173038" indent="0">
              <a:buNone/>
              <a:defRPr/>
            </a:lvl2pPr>
          </a:lstStyle>
          <a:p>
            <a:pPr marL="0" marR="0" lvl="0" indent="0" algn="l" defTabSz="914400" rtl="0" eaLnBrk="1" fontAlgn="auto" latinLnBrk="0" hangingPunct="1">
              <a:lnSpc>
                <a:spcPct val="100000"/>
              </a:lnSpc>
              <a:spcBef>
                <a:spcPts val="1000"/>
              </a:spcBef>
              <a:spcAft>
                <a:spcPts val="200"/>
              </a:spcAft>
              <a:buClrTx/>
              <a:buSzTx/>
              <a:buFontTx/>
              <a:buNone/>
              <a:tabLst/>
              <a:defRPr/>
            </a:pPr>
            <a:r>
              <a:rPr lang="en-US" dirty="0"/>
              <a:t>Edit Intro text styles</a:t>
            </a:r>
          </a:p>
        </p:txBody>
      </p:sp>
    </p:spTree>
    <p:extLst>
      <p:ext uri="{BB962C8B-B14F-4D97-AF65-F5344CB8AC3E}">
        <p14:creationId xmlns:p14="http://schemas.microsoft.com/office/powerpoint/2010/main" val="1777371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_Imag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571500" y="1257300"/>
            <a:ext cx="8572499" cy="1257300"/>
          </a:xfrm>
          <a:solidFill>
            <a:schemeClr val="bg1"/>
          </a:solidFill>
        </p:spPr>
        <p:txBody>
          <a:bodyPr vert="horz" wrap="square" lIns="0" tIns="0" rIns="0" bIns="0" rtlCol="0" anchor="ctr" anchorCtr="0">
            <a:noAutofit/>
          </a:bodyPr>
          <a:lstStyle>
            <a:lvl1pPr>
              <a:defRPr lang="en-US" dirty="0"/>
            </a:lvl1pPr>
          </a:lstStyle>
          <a:p>
            <a:pPr marL="0" lvl="0" indent="0" algn="ctr">
              <a:buNone/>
            </a:pPr>
            <a:r>
              <a:rPr lang="en-US" dirty="0"/>
              <a:t>Click icon to add picture</a:t>
            </a:r>
          </a:p>
        </p:txBody>
      </p:sp>
      <p:sp>
        <p:nvSpPr>
          <p:cNvPr id="2" name="Title 1"/>
          <p:cNvSpPr>
            <a:spLocks noGrp="1"/>
          </p:cNvSpPr>
          <p:nvPr>
            <p:ph type="title"/>
          </p:nvPr>
        </p:nvSpPr>
        <p:spPr>
          <a:xfrm>
            <a:off x="576072" y="0"/>
            <a:ext cx="8001000" cy="1143000"/>
          </a:xfrm>
          <a:noFill/>
          <a:ln w="9525">
            <a:noFill/>
            <a:miter lim="800000"/>
            <a:headEnd/>
            <a:tailEnd/>
          </a:ln>
        </p:spPr>
        <p:txBody>
          <a:bodyPr vert="horz" wrap="square" lIns="0" tIns="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a:t>Click to edit Master title style</a:t>
            </a:r>
            <a:endParaRPr lang="en-US" dirty="0"/>
          </a:p>
        </p:txBody>
      </p:sp>
      <p:sp>
        <p:nvSpPr>
          <p:cNvPr id="8" name="Text Placeholder 7"/>
          <p:cNvSpPr>
            <a:spLocks noGrp="1"/>
          </p:cNvSpPr>
          <p:nvPr>
            <p:ph type="body" sz="quarter" idx="10"/>
          </p:nvPr>
        </p:nvSpPr>
        <p:spPr>
          <a:xfrm>
            <a:off x="576072" y="2743201"/>
            <a:ext cx="8001000" cy="1136208"/>
          </a:xfrm>
        </p:spPr>
        <p:txBody>
          <a:bodyPr lIns="0" rIns="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566738" y="6483401"/>
            <a:ext cx="157094" cy="153888"/>
          </a:xfrm>
          <a:prstGeom prst="rect">
            <a:avLst/>
          </a:prstGeom>
        </p:spPr>
        <p:txBody>
          <a:bodyPr vert="horz" wrap="none" lIns="0" tIns="0" rIns="0" bIns="0" rtlCol="0" anchor="ctr">
            <a:spAutoFit/>
          </a:bodyPr>
          <a:lstStyle>
            <a:lvl1pPr algn="l">
              <a:defRPr sz="1000">
                <a:solidFill>
                  <a:schemeClr val="bg2"/>
                </a:solidFill>
              </a:defRPr>
            </a:lvl1pPr>
          </a:lstStyle>
          <a:p>
            <a:fld id="{1C026648-BCB3-47E3-8128-611D1202DC8A}" type="slidenum">
              <a:rPr lang="en-US" smtClean="0"/>
              <a:pPr/>
              <a:t>‹#›</a:t>
            </a:fld>
            <a:endParaRPr lang="en-US" dirty="0"/>
          </a:p>
        </p:txBody>
      </p:sp>
    </p:spTree>
    <p:extLst>
      <p:ext uri="{BB962C8B-B14F-4D97-AF65-F5344CB8AC3E}">
        <p14:creationId xmlns:p14="http://schemas.microsoft.com/office/powerpoint/2010/main" val="4130632903"/>
      </p:ext>
    </p:extLst>
  </p:cSld>
  <p:clrMapOvr>
    <a:masterClrMapping/>
  </p:clrMapOvr>
  <p:extLst mod="1">
    <p:ext uri="{DCECCB84-F9BA-43D5-87BE-67443E8EF086}">
      <p15:sldGuideLst xmlns:p15="http://schemas.microsoft.com/office/powerpoint/2012/main">
        <p15:guide id="1" orient="horz" pos="158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ub and Content_Image">
    <p:spTree>
      <p:nvGrpSpPr>
        <p:cNvPr id="1" name=""/>
        <p:cNvGrpSpPr/>
        <p:nvPr/>
      </p:nvGrpSpPr>
      <p:grpSpPr>
        <a:xfrm>
          <a:off x="0" y="0"/>
          <a:ext cx="0" cy="0"/>
          <a:chOff x="0" y="0"/>
          <a:chExt cx="0" cy="0"/>
        </a:xfrm>
      </p:grpSpPr>
      <p:sp>
        <p:nvSpPr>
          <p:cNvPr id="2" name="Title 1"/>
          <p:cNvSpPr>
            <a:spLocks noGrp="1"/>
          </p:cNvSpPr>
          <p:nvPr>
            <p:ph type="title"/>
          </p:nvPr>
        </p:nvSpPr>
        <p:spPr>
          <a:xfrm>
            <a:off x="576072" y="0"/>
            <a:ext cx="8001000" cy="1143000"/>
          </a:xfrm>
          <a:noFill/>
          <a:ln w="9525">
            <a:noFill/>
            <a:miter lim="800000"/>
            <a:headEnd/>
            <a:tailEnd/>
          </a:ln>
        </p:spPr>
        <p:txBody>
          <a:bodyPr vert="horz" wrap="square" lIns="0" tIns="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a:t>Click to edit Master title style</a:t>
            </a:r>
            <a:endParaRPr lang="en-US" dirty="0"/>
          </a:p>
        </p:txBody>
      </p:sp>
      <p:sp>
        <p:nvSpPr>
          <p:cNvPr id="8" name="Text Placeholder 7"/>
          <p:cNvSpPr>
            <a:spLocks noGrp="1"/>
          </p:cNvSpPr>
          <p:nvPr>
            <p:ph type="body" sz="quarter" idx="10"/>
          </p:nvPr>
        </p:nvSpPr>
        <p:spPr>
          <a:xfrm>
            <a:off x="576072" y="2743200"/>
            <a:ext cx="8001000" cy="1136208"/>
          </a:xfrm>
        </p:spPr>
        <p:txBody>
          <a:bodyPr lIns="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1" hasCustomPrompt="1"/>
          </p:nvPr>
        </p:nvSpPr>
        <p:spPr>
          <a:xfrm>
            <a:off x="576072" y="941832"/>
            <a:ext cx="8001000" cy="215444"/>
          </a:xfrm>
          <a:noFill/>
          <a:ln w="9525">
            <a:noFill/>
            <a:miter lim="800000"/>
            <a:headEnd/>
            <a:tailEnd/>
          </a:ln>
        </p:spPr>
        <p:txBody>
          <a:bodyPr vert="horz" wrap="square" lIns="0" tIns="0" rIns="0" bIns="0" numCol="1" rtlCol="0" anchor="ctr" anchorCtr="0" compatLnSpc="1">
            <a:prstTxWarp prst="textNoShape">
              <a:avLst/>
            </a:prstTxWarp>
            <a:spAutoFit/>
          </a:bodyPr>
          <a:lstStyle>
            <a:lvl1pPr marL="0" indent="0">
              <a:buNone/>
              <a:defRPr lang="en-US" b="1" i="0" cap="none" baseline="0" dirty="0">
                <a:solidFill>
                  <a:schemeClr val="accent1"/>
                </a:solidFill>
                <a:latin typeface="Arial" pitchFamily="34" charset="0"/>
                <a:ea typeface="+mj-ea"/>
                <a:cs typeface="Arial" pitchFamily="34" charset="0"/>
              </a:defRPr>
            </a:lvl1pPr>
          </a:lstStyle>
          <a:p>
            <a:pPr marL="173038" lvl="0" indent="-173038"/>
            <a:r>
              <a:rPr lang="en-US" dirty="0"/>
              <a:t>Click to edit Subtitle style</a:t>
            </a:r>
          </a:p>
        </p:txBody>
      </p:sp>
      <p:sp>
        <p:nvSpPr>
          <p:cNvPr id="9" name="Slide Number Placeholder 5"/>
          <p:cNvSpPr>
            <a:spLocks noGrp="1"/>
          </p:cNvSpPr>
          <p:nvPr>
            <p:ph type="sldNum" sz="quarter" idx="4"/>
          </p:nvPr>
        </p:nvSpPr>
        <p:spPr>
          <a:xfrm>
            <a:off x="566738" y="6483401"/>
            <a:ext cx="157094" cy="153888"/>
          </a:xfrm>
          <a:prstGeom prst="rect">
            <a:avLst/>
          </a:prstGeom>
        </p:spPr>
        <p:txBody>
          <a:bodyPr vert="horz" wrap="none" lIns="0" tIns="0" rIns="0" bIns="0" rtlCol="0" anchor="ctr">
            <a:spAutoFit/>
          </a:bodyPr>
          <a:lstStyle>
            <a:lvl1pPr algn="l">
              <a:defRPr sz="1000">
                <a:solidFill>
                  <a:schemeClr val="bg2"/>
                </a:solidFill>
              </a:defRPr>
            </a:lvl1pPr>
          </a:lstStyle>
          <a:p>
            <a:fld id="{1C026648-BCB3-47E3-8128-611D1202DC8A}" type="slidenum">
              <a:rPr lang="en-US" smtClean="0"/>
              <a:pPr/>
              <a:t>‹#›</a:t>
            </a:fld>
            <a:endParaRPr lang="en-US" dirty="0"/>
          </a:p>
        </p:txBody>
      </p:sp>
      <p:sp>
        <p:nvSpPr>
          <p:cNvPr id="5" name="Picture Placeholder 4"/>
          <p:cNvSpPr>
            <a:spLocks noGrp="1"/>
          </p:cNvSpPr>
          <p:nvPr>
            <p:ph type="pic" sz="quarter" idx="12"/>
          </p:nvPr>
        </p:nvSpPr>
        <p:spPr>
          <a:xfrm>
            <a:off x="571499" y="1257301"/>
            <a:ext cx="8577072" cy="1257300"/>
          </a:xfrm>
          <a:solidFill>
            <a:schemeClr val="bg1"/>
          </a:solidFill>
        </p:spPr>
        <p:txBody>
          <a:bodyPr vert="horz" wrap="square" lIns="0" tIns="0" rIns="0" bIns="0" rtlCol="0" anchor="ctr" anchorCtr="0">
            <a:noAutofit/>
          </a:bodyPr>
          <a:lstStyle>
            <a:lvl1pPr>
              <a:defRPr lang="en-US"/>
            </a:lvl1pPr>
          </a:lstStyle>
          <a:p>
            <a:pPr marL="0" lvl="0" indent="0" algn="ctr">
              <a:buNone/>
            </a:pPr>
            <a:r>
              <a:rPr lang="en-US" dirty="0"/>
              <a:t>Click icon to add picture</a:t>
            </a:r>
          </a:p>
        </p:txBody>
      </p:sp>
    </p:spTree>
    <p:extLst>
      <p:ext uri="{BB962C8B-B14F-4D97-AF65-F5344CB8AC3E}">
        <p14:creationId xmlns:p14="http://schemas.microsoft.com/office/powerpoint/2010/main" val="441844071"/>
      </p:ext>
    </p:extLst>
  </p:cSld>
  <p:clrMapOvr>
    <a:masterClrMapping/>
  </p:clrMapOvr>
  <p:extLst mod="1">
    <p:ext uri="{DCECCB84-F9BA-43D5-87BE-67443E8EF086}">
      <p15:sldGuideLst xmlns:p15="http://schemas.microsoft.com/office/powerpoint/2012/main">
        <p15:guide id="1" orient="horz" pos="158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 and Content_Intro_Image">
    <p:spTree>
      <p:nvGrpSpPr>
        <p:cNvPr id="1" name=""/>
        <p:cNvGrpSpPr/>
        <p:nvPr/>
      </p:nvGrpSpPr>
      <p:grpSpPr>
        <a:xfrm>
          <a:off x="0" y="0"/>
          <a:ext cx="0" cy="0"/>
          <a:chOff x="0" y="0"/>
          <a:chExt cx="0" cy="0"/>
        </a:xfrm>
      </p:grpSpPr>
      <p:sp>
        <p:nvSpPr>
          <p:cNvPr id="2" name="Title 1"/>
          <p:cNvSpPr>
            <a:spLocks noGrp="1"/>
          </p:cNvSpPr>
          <p:nvPr>
            <p:ph type="title"/>
          </p:nvPr>
        </p:nvSpPr>
        <p:spPr>
          <a:xfrm>
            <a:off x="576072" y="0"/>
            <a:ext cx="8001000" cy="1143000"/>
          </a:xfrm>
          <a:noFill/>
          <a:ln w="9525">
            <a:noFill/>
            <a:miter lim="800000"/>
            <a:headEnd/>
            <a:tailEnd/>
          </a:ln>
        </p:spPr>
        <p:txBody>
          <a:bodyPr vert="horz" wrap="square" lIns="0" tIns="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a:t>Click to edit Master title style</a:t>
            </a:r>
            <a:endParaRPr lang="en-US" dirty="0"/>
          </a:p>
        </p:txBody>
      </p:sp>
      <p:sp>
        <p:nvSpPr>
          <p:cNvPr id="8" name="Text Placeholder 7"/>
          <p:cNvSpPr>
            <a:spLocks noGrp="1"/>
          </p:cNvSpPr>
          <p:nvPr>
            <p:ph type="body" sz="quarter" idx="10"/>
          </p:nvPr>
        </p:nvSpPr>
        <p:spPr>
          <a:xfrm>
            <a:off x="576072" y="3750594"/>
            <a:ext cx="8001000" cy="1136208"/>
          </a:xfrm>
        </p:spPr>
        <p:txBody>
          <a:bodyPr lIns="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1" hasCustomPrompt="1"/>
          </p:nvPr>
        </p:nvSpPr>
        <p:spPr>
          <a:xfrm>
            <a:off x="576072" y="941832"/>
            <a:ext cx="8001000" cy="215444"/>
          </a:xfrm>
          <a:noFill/>
          <a:ln w="9525">
            <a:noFill/>
            <a:miter lim="800000"/>
            <a:headEnd/>
            <a:tailEnd/>
          </a:ln>
        </p:spPr>
        <p:txBody>
          <a:bodyPr vert="horz" wrap="square" lIns="0" tIns="0" rIns="0" bIns="0" numCol="1" rtlCol="0" anchor="ctr" anchorCtr="0" compatLnSpc="1">
            <a:prstTxWarp prst="textNoShape">
              <a:avLst/>
            </a:prstTxWarp>
            <a:spAutoFit/>
          </a:bodyPr>
          <a:lstStyle>
            <a:lvl1pPr marL="0" indent="0">
              <a:buNone/>
              <a:defRPr lang="en-US" b="1" i="0" cap="none" baseline="0" dirty="0">
                <a:solidFill>
                  <a:schemeClr val="accent1"/>
                </a:solidFill>
                <a:latin typeface="Arial" pitchFamily="34" charset="0"/>
                <a:ea typeface="+mj-ea"/>
                <a:cs typeface="Arial" pitchFamily="34" charset="0"/>
              </a:defRPr>
            </a:lvl1pPr>
          </a:lstStyle>
          <a:p>
            <a:pPr marL="173038" lvl="0" indent="-173038"/>
            <a:r>
              <a:rPr lang="en-US" dirty="0"/>
              <a:t>Click to edit Subtitle style</a:t>
            </a:r>
          </a:p>
        </p:txBody>
      </p:sp>
      <p:sp>
        <p:nvSpPr>
          <p:cNvPr id="9" name="Slide Number Placeholder 5"/>
          <p:cNvSpPr>
            <a:spLocks noGrp="1"/>
          </p:cNvSpPr>
          <p:nvPr>
            <p:ph type="sldNum" sz="quarter" idx="4"/>
          </p:nvPr>
        </p:nvSpPr>
        <p:spPr>
          <a:xfrm>
            <a:off x="566738" y="6483401"/>
            <a:ext cx="157094" cy="153888"/>
          </a:xfrm>
          <a:prstGeom prst="rect">
            <a:avLst/>
          </a:prstGeom>
        </p:spPr>
        <p:txBody>
          <a:bodyPr vert="horz" wrap="none" lIns="0" tIns="0" rIns="0" bIns="0" rtlCol="0" anchor="ctr">
            <a:spAutoFit/>
          </a:bodyPr>
          <a:lstStyle>
            <a:lvl1pPr algn="l">
              <a:defRPr sz="1000">
                <a:solidFill>
                  <a:schemeClr val="bg2"/>
                </a:solidFill>
              </a:defRPr>
            </a:lvl1pPr>
          </a:lstStyle>
          <a:p>
            <a:fld id="{1C026648-BCB3-47E3-8128-611D1202DC8A}" type="slidenum">
              <a:rPr lang="en-US" smtClean="0"/>
              <a:pPr/>
              <a:t>‹#›</a:t>
            </a:fld>
            <a:endParaRPr lang="en-US" dirty="0"/>
          </a:p>
        </p:txBody>
      </p:sp>
      <p:sp>
        <p:nvSpPr>
          <p:cNvPr id="5" name="Picture Placeholder 4"/>
          <p:cNvSpPr>
            <a:spLocks noGrp="1"/>
          </p:cNvSpPr>
          <p:nvPr>
            <p:ph type="pic" sz="quarter" idx="12"/>
          </p:nvPr>
        </p:nvSpPr>
        <p:spPr>
          <a:xfrm>
            <a:off x="571499" y="1257301"/>
            <a:ext cx="8577072" cy="1257300"/>
          </a:xfrm>
          <a:solidFill>
            <a:schemeClr val="bg1"/>
          </a:solidFill>
        </p:spPr>
        <p:txBody>
          <a:bodyPr vert="horz" wrap="square" lIns="0" tIns="0" rIns="0" bIns="0" rtlCol="0" anchor="ctr" anchorCtr="0">
            <a:noAutofit/>
          </a:bodyPr>
          <a:lstStyle>
            <a:lvl1pPr algn="ctr">
              <a:defRPr lang="en-US"/>
            </a:lvl1pPr>
          </a:lstStyle>
          <a:p>
            <a:pPr marL="0" lvl="0" indent="0">
              <a:buNone/>
            </a:pPr>
            <a:r>
              <a:rPr lang="en-US" dirty="0"/>
              <a:t>Click icon to add picture</a:t>
            </a:r>
          </a:p>
        </p:txBody>
      </p:sp>
      <p:sp>
        <p:nvSpPr>
          <p:cNvPr id="6" name="Text Placeholder 5"/>
          <p:cNvSpPr>
            <a:spLocks noGrp="1"/>
          </p:cNvSpPr>
          <p:nvPr>
            <p:ph type="body" sz="quarter" idx="13" hasCustomPrompt="1"/>
          </p:nvPr>
        </p:nvSpPr>
        <p:spPr>
          <a:xfrm>
            <a:off x="576072" y="2514601"/>
            <a:ext cx="8001000" cy="646331"/>
          </a:xfrm>
        </p:spPr>
        <p:txBody>
          <a:bodyPr lIns="0" tIns="182880" bIns="182880"/>
          <a:lstStyle>
            <a:lvl1pPr marL="0" indent="0">
              <a:buNone/>
              <a:defRPr sz="1800">
                <a:solidFill>
                  <a:schemeClr val="bg2"/>
                </a:solidFill>
              </a:defRPr>
            </a:lvl1pPr>
          </a:lstStyle>
          <a:p>
            <a:pPr lvl="0"/>
            <a:r>
              <a:rPr lang="en-US" dirty="0"/>
              <a:t>Edit Intro text styles</a:t>
            </a:r>
          </a:p>
        </p:txBody>
      </p:sp>
    </p:spTree>
    <p:extLst>
      <p:ext uri="{BB962C8B-B14F-4D97-AF65-F5344CB8AC3E}">
        <p14:creationId xmlns:p14="http://schemas.microsoft.com/office/powerpoint/2010/main" val="3034301595"/>
      </p:ext>
    </p:extLst>
  </p:cSld>
  <p:clrMapOvr>
    <a:masterClrMapping/>
  </p:clrMapOvr>
  <p:extLst mod="1">
    <p:ext uri="{DCECCB84-F9BA-43D5-87BE-67443E8EF086}">
      <p15:sldGuideLst xmlns:p15="http://schemas.microsoft.com/office/powerpoint/2012/main">
        <p15:guide id="1" orient="horz" pos="158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_Box">
    <p:spTree>
      <p:nvGrpSpPr>
        <p:cNvPr id="1" name=""/>
        <p:cNvGrpSpPr/>
        <p:nvPr/>
      </p:nvGrpSpPr>
      <p:grpSpPr>
        <a:xfrm>
          <a:off x="0" y="0"/>
          <a:ext cx="0" cy="0"/>
          <a:chOff x="0" y="0"/>
          <a:chExt cx="0" cy="0"/>
        </a:xfrm>
      </p:grpSpPr>
      <p:sp>
        <p:nvSpPr>
          <p:cNvPr id="2" name="Title 1"/>
          <p:cNvSpPr>
            <a:spLocks noGrp="1"/>
          </p:cNvSpPr>
          <p:nvPr>
            <p:ph type="title"/>
          </p:nvPr>
        </p:nvSpPr>
        <p:spPr>
          <a:xfrm>
            <a:off x="576072" y="0"/>
            <a:ext cx="8001000" cy="1143000"/>
          </a:xfrm>
          <a:noFill/>
          <a:ln w="9525">
            <a:noFill/>
            <a:miter lim="800000"/>
            <a:headEnd/>
            <a:tailEnd/>
          </a:ln>
        </p:spPr>
        <p:txBody>
          <a:bodyPr vert="horz" wrap="square" lIns="0" tIns="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a:t>Click to edit Master title style</a:t>
            </a:r>
            <a:endParaRPr lang="en-US" dirty="0"/>
          </a:p>
        </p:txBody>
      </p:sp>
      <p:sp>
        <p:nvSpPr>
          <p:cNvPr id="8" name="Text Placeholder 7"/>
          <p:cNvSpPr>
            <a:spLocks noGrp="1"/>
          </p:cNvSpPr>
          <p:nvPr>
            <p:ph type="body" sz="quarter" idx="10"/>
          </p:nvPr>
        </p:nvSpPr>
        <p:spPr>
          <a:xfrm>
            <a:off x="576072" y="2794688"/>
            <a:ext cx="8001000" cy="1320874"/>
          </a:xfrm>
        </p:spPr>
        <p:txBody>
          <a:bodyPr lIns="0" tIns="18288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566738" y="6483401"/>
            <a:ext cx="157094" cy="153888"/>
          </a:xfrm>
          <a:prstGeom prst="rect">
            <a:avLst/>
          </a:prstGeom>
        </p:spPr>
        <p:txBody>
          <a:bodyPr vert="horz" wrap="none" lIns="0" tIns="0" rIns="0" bIns="0" rtlCol="0" anchor="ctr">
            <a:spAutoFit/>
          </a:bodyPr>
          <a:lstStyle>
            <a:lvl1pPr algn="l">
              <a:defRPr sz="1000">
                <a:solidFill>
                  <a:schemeClr val="bg2"/>
                </a:solidFill>
              </a:defRPr>
            </a:lvl1pPr>
          </a:lstStyle>
          <a:p>
            <a:fld id="{1C026648-BCB3-47E3-8128-611D1202DC8A}" type="slidenum">
              <a:rPr lang="en-US" smtClean="0"/>
              <a:pPr/>
              <a:t>‹#›</a:t>
            </a:fld>
            <a:endParaRPr lang="en-US" dirty="0"/>
          </a:p>
        </p:txBody>
      </p:sp>
      <p:sp>
        <p:nvSpPr>
          <p:cNvPr id="7" name="Content Placeholder 6"/>
          <p:cNvSpPr>
            <a:spLocks noGrp="1"/>
          </p:cNvSpPr>
          <p:nvPr>
            <p:ph sz="quarter" idx="12"/>
          </p:nvPr>
        </p:nvSpPr>
        <p:spPr>
          <a:xfrm>
            <a:off x="576263" y="1257300"/>
            <a:ext cx="3995737" cy="1320874"/>
          </a:xfrm>
          <a:solidFill>
            <a:schemeClr val="accent1"/>
          </a:solidFill>
        </p:spPr>
        <p:txBody>
          <a:bodyPr wrap="square" lIns="91440" tIns="91440" rIns="91440" bIns="91440">
            <a:spAutoFit/>
          </a:bodyPr>
          <a:lstStyle>
            <a:lvl1pPr marL="0" indent="0">
              <a:buNone/>
              <a:defRPr>
                <a:solidFill>
                  <a:schemeClr val="bg1"/>
                </a:solidFill>
              </a:defRPr>
            </a:lvl1pPr>
            <a:lvl2pPr marL="173038" indent="0">
              <a:buNone/>
              <a:defRPr>
                <a:solidFill>
                  <a:schemeClr val="bg1"/>
                </a:solidFill>
              </a:defRPr>
            </a:lvl2pPr>
            <a:lvl3pPr marL="344487" indent="0">
              <a:buNone/>
              <a:defRPr>
                <a:solidFill>
                  <a:schemeClr val="bg1"/>
                </a:solidFill>
              </a:defRPr>
            </a:lvl3pPr>
            <a:lvl4pPr marL="517525" indent="0">
              <a:buNone/>
              <a:defRPr>
                <a:solidFill>
                  <a:schemeClr val="bg1"/>
                </a:solidFill>
              </a:defRPr>
            </a:lvl4pPr>
            <a:lvl5pPr marL="630238"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4572000" y="1257300"/>
            <a:ext cx="4572000" cy="1320874"/>
          </a:xfrm>
          <a:solidFill>
            <a:schemeClr val="bg2"/>
          </a:solidFill>
        </p:spPr>
        <p:txBody>
          <a:bodyPr vert="horz" wrap="square" lIns="91440" tIns="91440" rIns="91440" bIns="91440" rtlCol="0">
            <a:spAutoFit/>
          </a:bodyPr>
          <a:lstStyle>
            <a:lvl1pPr marL="0" indent="0">
              <a:buNone/>
              <a:defRPr lang="en-US" smtClean="0">
                <a:solidFill>
                  <a:schemeClr val="bg1"/>
                </a:solidFill>
              </a:defRPr>
            </a:lvl1pPr>
            <a:lvl2pPr marL="173038" indent="0">
              <a:buNone/>
              <a:defRPr lang="en-US" smtClean="0">
                <a:solidFill>
                  <a:schemeClr val="bg1"/>
                </a:solidFill>
              </a:defRPr>
            </a:lvl2pPr>
            <a:lvl3pPr marL="344487" indent="0">
              <a:buNone/>
              <a:defRPr lang="en-US" smtClean="0">
                <a:solidFill>
                  <a:schemeClr val="bg1"/>
                </a:solidFill>
              </a:defRPr>
            </a:lvl3pPr>
            <a:lvl4pPr marL="517525" indent="0">
              <a:buNone/>
              <a:defRPr lang="en-US" smtClean="0">
                <a:solidFill>
                  <a:schemeClr val="bg1"/>
                </a:solidFill>
              </a:defRPr>
            </a:lvl4pPr>
            <a:lvl5pPr marL="630238" indent="0">
              <a:buNone/>
              <a:defRPr lang="en-US">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1489272"/>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and Content_Box">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4494213" y="1257301"/>
            <a:ext cx="4649787" cy="1320874"/>
          </a:xfrm>
        </p:spPr>
        <p:txBody>
          <a:bodyPr/>
          <a:lstStyle/>
          <a:p>
            <a:r>
              <a:rPr lang="en-US" dirty="0"/>
              <a:t>Click icon to add picture</a:t>
            </a:r>
          </a:p>
        </p:txBody>
      </p:sp>
      <p:sp>
        <p:nvSpPr>
          <p:cNvPr id="2" name="Title 1"/>
          <p:cNvSpPr>
            <a:spLocks noGrp="1"/>
          </p:cNvSpPr>
          <p:nvPr>
            <p:ph type="title"/>
          </p:nvPr>
        </p:nvSpPr>
        <p:spPr>
          <a:xfrm>
            <a:off x="576072" y="0"/>
            <a:ext cx="8001000" cy="1143000"/>
          </a:xfrm>
          <a:noFill/>
          <a:ln w="9525">
            <a:noFill/>
            <a:miter lim="800000"/>
            <a:headEnd/>
            <a:tailEnd/>
          </a:ln>
        </p:spPr>
        <p:txBody>
          <a:bodyPr vert="horz" wrap="square" lIns="0" tIns="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a:t>Click to edit Master title style</a:t>
            </a:r>
            <a:endParaRPr lang="en-US" dirty="0"/>
          </a:p>
        </p:txBody>
      </p:sp>
      <p:sp>
        <p:nvSpPr>
          <p:cNvPr id="8" name="Text Placeholder 7"/>
          <p:cNvSpPr>
            <a:spLocks noGrp="1"/>
          </p:cNvSpPr>
          <p:nvPr>
            <p:ph type="body" sz="quarter" idx="10"/>
          </p:nvPr>
        </p:nvSpPr>
        <p:spPr>
          <a:xfrm>
            <a:off x="576072" y="2794688"/>
            <a:ext cx="8001000" cy="1320874"/>
          </a:xfrm>
        </p:spPr>
        <p:txBody>
          <a:bodyPr lIns="0" tIns="18288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566738" y="6483401"/>
            <a:ext cx="157094" cy="153888"/>
          </a:xfrm>
          <a:prstGeom prst="rect">
            <a:avLst/>
          </a:prstGeom>
        </p:spPr>
        <p:txBody>
          <a:bodyPr vert="horz" wrap="none" lIns="0" tIns="0" rIns="0" bIns="0" rtlCol="0" anchor="ctr">
            <a:spAutoFit/>
          </a:bodyPr>
          <a:lstStyle>
            <a:lvl1pPr algn="l">
              <a:defRPr sz="1000">
                <a:solidFill>
                  <a:schemeClr val="bg2"/>
                </a:solidFill>
              </a:defRPr>
            </a:lvl1pPr>
          </a:lstStyle>
          <a:p>
            <a:fld id="{1C026648-BCB3-47E3-8128-611D1202DC8A}" type="slidenum">
              <a:rPr lang="en-US" smtClean="0"/>
              <a:pPr/>
              <a:t>‹#›</a:t>
            </a:fld>
            <a:endParaRPr lang="en-US" dirty="0"/>
          </a:p>
        </p:txBody>
      </p:sp>
      <p:sp>
        <p:nvSpPr>
          <p:cNvPr id="7" name="Content Placeholder 6"/>
          <p:cNvSpPr>
            <a:spLocks noGrp="1"/>
          </p:cNvSpPr>
          <p:nvPr>
            <p:ph sz="quarter" idx="12"/>
          </p:nvPr>
        </p:nvSpPr>
        <p:spPr>
          <a:xfrm>
            <a:off x="576263" y="1257300"/>
            <a:ext cx="3995737" cy="1320874"/>
          </a:xfrm>
          <a:solidFill>
            <a:schemeClr val="accent1"/>
          </a:solidFill>
        </p:spPr>
        <p:txBody>
          <a:bodyPr wrap="square" lIns="91440" tIns="91440" rIns="91440" bIns="91440">
            <a:noAutofit/>
          </a:bodyPr>
          <a:lstStyle>
            <a:lvl1pPr marL="0" indent="0">
              <a:buNone/>
              <a:defRPr sz="1800" b="0">
                <a:solidFill>
                  <a:schemeClr val="bg1"/>
                </a:solidFill>
              </a:defRPr>
            </a:lvl1pPr>
            <a:lvl2pPr marL="173038" indent="0">
              <a:buNone/>
              <a:defRPr>
                <a:solidFill>
                  <a:schemeClr val="bg1"/>
                </a:solidFill>
              </a:defRPr>
            </a:lvl2pPr>
            <a:lvl3pPr marL="344487" indent="0">
              <a:buNone/>
              <a:defRPr>
                <a:solidFill>
                  <a:schemeClr val="bg1"/>
                </a:solidFill>
              </a:defRPr>
            </a:lvl3pPr>
            <a:lvl4pPr marL="517525" indent="0">
              <a:buNone/>
              <a:defRPr>
                <a:solidFill>
                  <a:schemeClr val="bg1"/>
                </a:solidFill>
              </a:defRPr>
            </a:lvl4pPr>
            <a:lvl5pPr marL="630238"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418383489"/>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ub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72" y="0"/>
            <a:ext cx="8001000" cy="1143000"/>
          </a:xfrm>
          <a:noFill/>
          <a:ln w="9525">
            <a:noFill/>
            <a:miter lim="800000"/>
            <a:headEnd/>
            <a:tailEnd/>
          </a:ln>
        </p:spPr>
        <p:txBody>
          <a:bodyPr vert="horz" wrap="square" lIns="0" tIns="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a:t>Click to edit Master title style</a:t>
            </a:r>
            <a:endParaRPr lang="en-US" dirty="0"/>
          </a:p>
        </p:txBody>
      </p:sp>
      <p:sp>
        <p:nvSpPr>
          <p:cNvPr id="6" name="Text Placeholder 5"/>
          <p:cNvSpPr>
            <a:spLocks noGrp="1"/>
          </p:cNvSpPr>
          <p:nvPr>
            <p:ph type="body" sz="quarter" idx="10" hasCustomPrompt="1"/>
          </p:nvPr>
        </p:nvSpPr>
        <p:spPr>
          <a:xfrm>
            <a:off x="576072" y="941832"/>
            <a:ext cx="8001000" cy="215444"/>
          </a:xfrm>
          <a:noFill/>
          <a:ln w="9525">
            <a:noFill/>
            <a:miter lim="800000"/>
            <a:headEnd/>
            <a:tailEnd/>
          </a:ln>
        </p:spPr>
        <p:txBody>
          <a:bodyPr vert="horz" wrap="square" lIns="0" tIns="0" rIns="0" bIns="0" numCol="1" rtlCol="0" anchor="ctr" anchorCtr="0" compatLnSpc="1">
            <a:prstTxWarp prst="textNoShape">
              <a:avLst/>
            </a:prstTxWarp>
            <a:spAutoFit/>
          </a:bodyPr>
          <a:lstStyle>
            <a:lvl1pPr marL="0" indent="0">
              <a:buNone/>
              <a:defRPr lang="en-US" b="1" i="0" cap="none" baseline="0" dirty="0">
                <a:solidFill>
                  <a:schemeClr val="accent1"/>
                </a:solidFill>
                <a:latin typeface="Arial" pitchFamily="34" charset="0"/>
                <a:ea typeface="+mj-ea"/>
                <a:cs typeface="Arial" pitchFamily="34" charset="0"/>
              </a:defRPr>
            </a:lvl1pPr>
          </a:lstStyle>
          <a:p>
            <a:pPr marL="173038" lvl="0" indent="-173038"/>
            <a:r>
              <a:rPr lang="en-US" dirty="0"/>
              <a:t>Click to edit Subtitle style</a:t>
            </a:r>
          </a:p>
        </p:txBody>
      </p:sp>
      <p:sp>
        <p:nvSpPr>
          <p:cNvPr id="8" name="Slide Number Placeholder 7"/>
          <p:cNvSpPr>
            <a:spLocks noGrp="1"/>
          </p:cNvSpPr>
          <p:nvPr>
            <p:ph type="sldNum" sz="quarter" idx="11"/>
          </p:nvPr>
        </p:nvSpPr>
        <p:spPr/>
        <p:txBody>
          <a:bodyPr/>
          <a:lstStyle/>
          <a:p>
            <a:fld id="{1C026648-BCB3-47E3-8128-611D1202DC8A}" type="slidenum">
              <a:rPr lang="en-US" smtClean="0"/>
              <a:pPr/>
              <a:t>‹#›</a:t>
            </a:fld>
            <a:endParaRPr lang="en-US" dirty="0"/>
          </a:p>
        </p:txBody>
      </p:sp>
      <p:sp>
        <p:nvSpPr>
          <p:cNvPr id="9" name="Text Placeholder 8"/>
          <p:cNvSpPr>
            <a:spLocks noGrp="1"/>
          </p:cNvSpPr>
          <p:nvPr>
            <p:ph type="body" sz="quarter" idx="12"/>
          </p:nvPr>
        </p:nvSpPr>
        <p:spPr>
          <a:xfrm>
            <a:off x="576072" y="1261872"/>
            <a:ext cx="3931920" cy="1136208"/>
          </a:xfrm>
        </p:spPr>
        <p:txBody>
          <a:bodyPr lIns="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p:cNvSpPr>
            <a:spLocks noGrp="1"/>
          </p:cNvSpPr>
          <p:nvPr>
            <p:ph type="body" sz="quarter" idx="13"/>
          </p:nvPr>
        </p:nvSpPr>
        <p:spPr>
          <a:xfrm>
            <a:off x="4643878" y="1261872"/>
            <a:ext cx="3931920" cy="1136208"/>
          </a:xfrm>
        </p:spPr>
        <p:txBody>
          <a:bodyPr>
            <a:spAutoFit/>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1453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72" y="0"/>
            <a:ext cx="8001000" cy="1143000"/>
          </a:xfrm>
          <a:noFill/>
          <a:ln w="9525">
            <a:noFill/>
            <a:miter lim="800000"/>
            <a:headEnd/>
            <a:tailEnd/>
          </a:ln>
        </p:spPr>
        <p:txBody>
          <a:bodyPr vert="horz" wrap="square" lIns="0" tIns="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a:t>Click to edit Master title style</a:t>
            </a:r>
            <a:endParaRPr lang="en-US" dirty="0"/>
          </a:p>
        </p:txBody>
      </p:sp>
      <p:sp>
        <p:nvSpPr>
          <p:cNvPr id="8" name="Slide Number Placeholder 7"/>
          <p:cNvSpPr>
            <a:spLocks noGrp="1"/>
          </p:cNvSpPr>
          <p:nvPr>
            <p:ph type="sldNum" sz="quarter" idx="11"/>
          </p:nvPr>
        </p:nvSpPr>
        <p:spPr/>
        <p:txBody>
          <a:bodyPr/>
          <a:lstStyle/>
          <a:p>
            <a:fld id="{1C026648-BCB3-47E3-8128-611D1202DC8A}" type="slidenum">
              <a:rPr lang="en-US" smtClean="0"/>
              <a:pPr/>
              <a:t>‹#›</a:t>
            </a:fld>
            <a:endParaRPr lang="en-US" dirty="0"/>
          </a:p>
        </p:txBody>
      </p:sp>
      <p:sp>
        <p:nvSpPr>
          <p:cNvPr id="9" name="Text Placeholder 8"/>
          <p:cNvSpPr>
            <a:spLocks noGrp="1"/>
          </p:cNvSpPr>
          <p:nvPr>
            <p:ph type="body" sz="quarter" idx="12"/>
          </p:nvPr>
        </p:nvSpPr>
        <p:spPr>
          <a:xfrm>
            <a:off x="576072" y="1261872"/>
            <a:ext cx="3931920" cy="1136208"/>
          </a:xfrm>
        </p:spPr>
        <p:txBody>
          <a:bodyPr lIns="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p:cNvSpPr>
            <a:spLocks noGrp="1"/>
          </p:cNvSpPr>
          <p:nvPr>
            <p:ph type="body" sz="quarter" idx="13"/>
          </p:nvPr>
        </p:nvSpPr>
        <p:spPr>
          <a:xfrm>
            <a:off x="4643878" y="1261872"/>
            <a:ext cx="3931920" cy="1136208"/>
          </a:xfrm>
        </p:spPr>
        <p:txBody>
          <a:bodyPr>
            <a:spAutoFit/>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182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5_Title Slide_Image 1">
    <p:spTree>
      <p:nvGrpSpPr>
        <p:cNvPr id="1" name=""/>
        <p:cNvGrpSpPr/>
        <p:nvPr/>
      </p:nvGrpSpPr>
      <p:grpSpPr>
        <a:xfrm>
          <a:off x="0" y="0"/>
          <a:ext cx="0" cy="0"/>
          <a:chOff x="0" y="0"/>
          <a:chExt cx="0" cy="0"/>
        </a:xfrm>
      </p:grpSpPr>
      <p:pic>
        <p:nvPicPr>
          <p:cNvPr id="4" name="Picture 3" descr="LightBoxLibraries_LightBulb_RF_HiRes_CMYK_RT_LowRe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33475"/>
            <a:ext cx="4527550" cy="5724526"/>
          </a:xfrm>
          <a:prstGeom prst="rect">
            <a:avLst/>
          </a:prstGeom>
        </p:spPr>
      </p:pic>
      <p:sp>
        <p:nvSpPr>
          <p:cNvPr id="13" name="Rectangle 12"/>
          <p:cNvSpPr/>
          <p:nvPr/>
        </p:nvSpPr>
        <p:spPr>
          <a:xfrm>
            <a:off x="3657600" y="1143000"/>
            <a:ext cx="54864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a:p>
            <a:pPr algn="ctr"/>
            <a:endParaRPr lang="en-US" sz="1200" dirty="0"/>
          </a:p>
          <a:p>
            <a:pPr algn="ctr"/>
            <a:endParaRPr lang="en-US" sz="1200" dirty="0"/>
          </a:p>
        </p:txBody>
      </p:sp>
      <p:sp>
        <p:nvSpPr>
          <p:cNvPr id="2" name="Title 1"/>
          <p:cNvSpPr>
            <a:spLocks noGrp="1"/>
          </p:cNvSpPr>
          <p:nvPr>
            <p:ph type="ctrTitle" hasCustomPrompt="1"/>
          </p:nvPr>
        </p:nvSpPr>
        <p:spPr>
          <a:xfrm>
            <a:off x="3657600" y="1143001"/>
            <a:ext cx="4914900"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657600" y="3063241"/>
            <a:ext cx="4914900"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 </a:t>
            </a:r>
          </a:p>
          <a:p>
            <a:r>
              <a:rPr lang="en-US" dirty="0"/>
              <a:t>Date</a:t>
            </a:r>
          </a:p>
        </p:txBody>
      </p:sp>
      <p:sp>
        <p:nvSpPr>
          <p:cNvPr id="12" name="Rectangle 11"/>
          <p:cNvSpPr/>
          <p:nvPr/>
        </p:nvSpPr>
        <p:spPr>
          <a:xfrm>
            <a:off x="3657600" y="1143000"/>
            <a:ext cx="54864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p>
        </p:txBody>
      </p:sp>
      <p:sp>
        <p:nvSpPr>
          <p:cNvPr id="10" name="TextBox 9"/>
          <p:cNvSpPr txBox="1"/>
          <p:nvPr/>
        </p:nvSpPr>
        <p:spPr>
          <a:xfrm>
            <a:off x="5550214" y="6286501"/>
            <a:ext cx="3146695" cy="571499"/>
          </a:xfrm>
          <a:prstGeom prst="rect">
            <a:avLst/>
          </a:prstGeom>
          <a:noFill/>
        </p:spPr>
        <p:txBody>
          <a:bodyPr wrap="none" lIns="0" tIns="0" rIns="0" bIns="0" rtlCol="0" anchor="ctr" anchorCtr="0">
            <a:noAutofit/>
          </a:bodyPr>
          <a:lstStyle/>
          <a:p>
            <a:pPr algn="r"/>
            <a:r>
              <a:rPr lang="en-US" sz="800" kern="1200" dirty="0">
                <a:solidFill>
                  <a:schemeClr val="tx1"/>
                </a:solidFill>
                <a:latin typeface="+mj-lt"/>
                <a:ea typeface="+mn-ea"/>
                <a:cs typeface="Lao UI" panose="020B0502040204020203" pitchFamily="34" charset="0"/>
              </a:rPr>
              <a:t>Internal Audit, Risk, Business &amp; Technology Consulting </a:t>
            </a:r>
            <a:endParaRPr lang="en-US" sz="800" dirty="0">
              <a:latin typeface="+mj-lt"/>
              <a:cs typeface="Lao UI" panose="020B0502040204020203" pitchFamily="34" charset="0"/>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2653" y="323377"/>
            <a:ext cx="1409970" cy="491257"/>
          </a:xfrm>
          <a:prstGeom prst="rect">
            <a:avLst/>
          </a:prstGeom>
        </p:spPr>
      </p:pic>
    </p:spTree>
    <p:extLst>
      <p:ext uri="{BB962C8B-B14F-4D97-AF65-F5344CB8AC3E}">
        <p14:creationId xmlns:p14="http://schemas.microsoft.com/office/powerpoint/2010/main" val="4031794221"/>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 and Content L">
    <p:spTree>
      <p:nvGrpSpPr>
        <p:cNvPr id="1" name=""/>
        <p:cNvGrpSpPr/>
        <p:nvPr/>
      </p:nvGrpSpPr>
      <p:grpSpPr>
        <a:xfrm>
          <a:off x="0" y="0"/>
          <a:ext cx="0" cy="0"/>
          <a:chOff x="0" y="0"/>
          <a:chExt cx="0" cy="0"/>
        </a:xfrm>
      </p:grpSpPr>
      <p:sp>
        <p:nvSpPr>
          <p:cNvPr id="2" name="Title 1"/>
          <p:cNvSpPr>
            <a:spLocks noGrp="1"/>
          </p:cNvSpPr>
          <p:nvPr>
            <p:ph type="title"/>
          </p:nvPr>
        </p:nvSpPr>
        <p:spPr>
          <a:xfrm>
            <a:off x="576072" y="0"/>
            <a:ext cx="8001000" cy="1143000"/>
          </a:xfrm>
          <a:noFill/>
          <a:ln w="9525">
            <a:noFill/>
            <a:miter lim="800000"/>
            <a:headEnd/>
            <a:tailEnd/>
          </a:ln>
        </p:spPr>
        <p:txBody>
          <a:bodyPr vert="horz" wrap="square" lIns="0" tIns="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a:t>Click to edit Master title style</a:t>
            </a:r>
            <a:endParaRPr lang="en-US" dirty="0"/>
          </a:p>
        </p:txBody>
      </p:sp>
      <p:sp>
        <p:nvSpPr>
          <p:cNvPr id="6" name="Text Placeholder 5"/>
          <p:cNvSpPr>
            <a:spLocks noGrp="1"/>
          </p:cNvSpPr>
          <p:nvPr>
            <p:ph type="body" sz="quarter" idx="10" hasCustomPrompt="1"/>
          </p:nvPr>
        </p:nvSpPr>
        <p:spPr>
          <a:xfrm>
            <a:off x="576072" y="941832"/>
            <a:ext cx="8001000" cy="215444"/>
          </a:xfrm>
          <a:noFill/>
          <a:ln w="9525">
            <a:noFill/>
            <a:miter lim="800000"/>
            <a:headEnd/>
            <a:tailEnd/>
          </a:ln>
        </p:spPr>
        <p:txBody>
          <a:bodyPr vert="horz" wrap="square" lIns="0" tIns="0" rIns="0" bIns="0" numCol="1" rtlCol="0" anchor="ctr" anchorCtr="0" compatLnSpc="1">
            <a:prstTxWarp prst="textNoShape">
              <a:avLst/>
            </a:prstTxWarp>
            <a:spAutoFit/>
          </a:bodyPr>
          <a:lstStyle>
            <a:lvl1pPr marL="0" indent="0">
              <a:buNone/>
              <a:defRPr lang="en-US" b="1" i="0" cap="none" baseline="0" dirty="0">
                <a:solidFill>
                  <a:schemeClr val="accent1"/>
                </a:solidFill>
                <a:latin typeface="Arial" pitchFamily="34" charset="0"/>
                <a:ea typeface="+mj-ea"/>
                <a:cs typeface="Arial" pitchFamily="34" charset="0"/>
              </a:defRPr>
            </a:lvl1pPr>
          </a:lstStyle>
          <a:p>
            <a:pPr marL="173038" lvl="0" indent="-173038"/>
            <a:r>
              <a:rPr lang="en-US" dirty="0"/>
              <a:t>Click to edit Subtitle style</a:t>
            </a:r>
          </a:p>
        </p:txBody>
      </p:sp>
      <p:sp>
        <p:nvSpPr>
          <p:cNvPr id="8" name="Slide Number Placeholder 7"/>
          <p:cNvSpPr>
            <a:spLocks noGrp="1"/>
          </p:cNvSpPr>
          <p:nvPr>
            <p:ph type="sldNum" sz="quarter" idx="11"/>
          </p:nvPr>
        </p:nvSpPr>
        <p:spPr/>
        <p:txBody>
          <a:bodyPr/>
          <a:lstStyle/>
          <a:p>
            <a:fld id="{1C026648-BCB3-47E3-8128-611D1202DC8A}" type="slidenum">
              <a:rPr lang="en-US" smtClean="0"/>
              <a:pPr/>
              <a:t>‹#›</a:t>
            </a:fld>
            <a:endParaRPr lang="en-US" dirty="0"/>
          </a:p>
        </p:txBody>
      </p:sp>
      <p:sp>
        <p:nvSpPr>
          <p:cNvPr id="9" name="Text Placeholder 8"/>
          <p:cNvSpPr>
            <a:spLocks noGrp="1"/>
          </p:cNvSpPr>
          <p:nvPr>
            <p:ph type="body" sz="quarter" idx="12"/>
          </p:nvPr>
        </p:nvSpPr>
        <p:spPr>
          <a:xfrm>
            <a:off x="576072" y="1261872"/>
            <a:ext cx="4910328" cy="1136208"/>
          </a:xfrm>
        </p:spPr>
        <p:txBody>
          <a:bodyPr wrap="square" lIns="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87518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Intro and Content L">
    <p:spTree>
      <p:nvGrpSpPr>
        <p:cNvPr id="1" name=""/>
        <p:cNvGrpSpPr/>
        <p:nvPr/>
      </p:nvGrpSpPr>
      <p:grpSpPr>
        <a:xfrm>
          <a:off x="0" y="0"/>
          <a:ext cx="0" cy="0"/>
          <a:chOff x="0" y="0"/>
          <a:chExt cx="0" cy="0"/>
        </a:xfrm>
      </p:grpSpPr>
      <p:sp>
        <p:nvSpPr>
          <p:cNvPr id="2" name="Title 1"/>
          <p:cNvSpPr>
            <a:spLocks noGrp="1"/>
          </p:cNvSpPr>
          <p:nvPr>
            <p:ph type="title"/>
          </p:nvPr>
        </p:nvSpPr>
        <p:spPr>
          <a:xfrm>
            <a:off x="576071" y="0"/>
            <a:ext cx="8001000" cy="1143000"/>
          </a:xfrm>
          <a:noFill/>
          <a:ln w="9525">
            <a:noFill/>
            <a:miter lim="800000"/>
            <a:headEnd/>
            <a:tailEnd/>
          </a:ln>
        </p:spPr>
        <p:txBody>
          <a:bodyPr vert="horz" wrap="square" lIns="0" tIns="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a:t>Click to edit Master title style</a:t>
            </a:r>
            <a:endParaRPr lang="en-US" dirty="0"/>
          </a:p>
        </p:txBody>
      </p:sp>
      <p:sp>
        <p:nvSpPr>
          <p:cNvPr id="8" name="Slide Number Placeholder 7"/>
          <p:cNvSpPr>
            <a:spLocks noGrp="1"/>
          </p:cNvSpPr>
          <p:nvPr>
            <p:ph type="sldNum" sz="quarter" idx="11"/>
          </p:nvPr>
        </p:nvSpPr>
        <p:spPr/>
        <p:txBody>
          <a:bodyPr/>
          <a:lstStyle/>
          <a:p>
            <a:fld id="{1C026648-BCB3-47E3-8128-611D1202DC8A}" type="slidenum">
              <a:rPr lang="en-US" smtClean="0"/>
              <a:pPr/>
              <a:t>‹#›</a:t>
            </a:fld>
            <a:endParaRPr lang="en-US" dirty="0"/>
          </a:p>
        </p:txBody>
      </p:sp>
      <p:sp>
        <p:nvSpPr>
          <p:cNvPr id="10" name="Text Placeholder 8"/>
          <p:cNvSpPr>
            <a:spLocks noGrp="1"/>
          </p:cNvSpPr>
          <p:nvPr>
            <p:ph type="body" sz="quarter" idx="14"/>
          </p:nvPr>
        </p:nvSpPr>
        <p:spPr>
          <a:xfrm>
            <a:off x="576072" y="2286000"/>
            <a:ext cx="4910328" cy="1136208"/>
          </a:xfrm>
        </p:spPr>
        <p:txBody>
          <a:bodyPr wrap="square" lIns="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6"/>
          <p:cNvSpPr>
            <a:spLocks noGrp="1"/>
          </p:cNvSpPr>
          <p:nvPr>
            <p:ph type="body" sz="quarter" idx="12" hasCustomPrompt="1"/>
          </p:nvPr>
        </p:nvSpPr>
        <p:spPr>
          <a:xfrm>
            <a:off x="576072" y="1261872"/>
            <a:ext cx="4910328" cy="461665"/>
          </a:xfrm>
        </p:spPr>
        <p:txBody>
          <a:bodyPr lIns="0" tIns="0" bIns="182880"/>
          <a:lstStyle>
            <a:lvl1pPr marL="0" indent="0">
              <a:buFontTx/>
              <a:buNone/>
              <a:defRPr sz="1800">
                <a:solidFill>
                  <a:schemeClr val="bg2"/>
                </a:solidFill>
              </a:defRPr>
            </a:lvl1pPr>
            <a:lvl2pPr marL="173038" indent="0">
              <a:buNone/>
              <a:defRPr/>
            </a:lvl2pPr>
          </a:lstStyle>
          <a:p>
            <a:pPr lvl="0"/>
            <a:r>
              <a:rPr lang="en-US" dirty="0"/>
              <a:t>Edit Intro text styles</a:t>
            </a:r>
          </a:p>
        </p:txBody>
      </p:sp>
    </p:spTree>
    <p:extLst>
      <p:ext uri="{BB962C8B-B14F-4D97-AF65-F5344CB8AC3E}">
        <p14:creationId xmlns:p14="http://schemas.microsoft.com/office/powerpoint/2010/main" val="3511701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ub and Content R">
    <p:spTree>
      <p:nvGrpSpPr>
        <p:cNvPr id="1" name=""/>
        <p:cNvGrpSpPr/>
        <p:nvPr/>
      </p:nvGrpSpPr>
      <p:grpSpPr>
        <a:xfrm>
          <a:off x="0" y="0"/>
          <a:ext cx="0" cy="0"/>
          <a:chOff x="0" y="0"/>
          <a:chExt cx="0" cy="0"/>
        </a:xfrm>
      </p:grpSpPr>
      <p:sp>
        <p:nvSpPr>
          <p:cNvPr id="2" name="Title 1"/>
          <p:cNvSpPr>
            <a:spLocks noGrp="1"/>
          </p:cNvSpPr>
          <p:nvPr>
            <p:ph type="title"/>
          </p:nvPr>
        </p:nvSpPr>
        <p:spPr>
          <a:xfrm>
            <a:off x="576072" y="0"/>
            <a:ext cx="8001000" cy="1143000"/>
          </a:xfrm>
          <a:noFill/>
          <a:ln w="9525">
            <a:noFill/>
            <a:miter lim="800000"/>
            <a:headEnd/>
            <a:tailEnd/>
          </a:ln>
        </p:spPr>
        <p:txBody>
          <a:bodyPr vert="horz" wrap="square" lIns="0" tIns="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a:t>Click to edit Master title style</a:t>
            </a:r>
            <a:endParaRPr lang="en-US" dirty="0"/>
          </a:p>
        </p:txBody>
      </p:sp>
      <p:sp>
        <p:nvSpPr>
          <p:cNvPr id="6" name="Text Placeholder 5"/>
          <p:cNvSpPr>
            <a:spLocks noGrp="1"/>
          </p:cNvSpPr>
          <p:nvPr>
            <p:ph type="body" sz="quarter" idx="10" hasCustomPrompt="1"/>
          </p:nvPr>
        </p:nvSpPr>
        <p:spPr>
          <a:xfrm>
            <a:off x="576072" y="941832"/>
            <a:ext cx="8001000" cy="215444"/>
          </a:xfrm>
          <a:noFill/>
          <a:ln w="9525">
            <a:noFill/>
            <a:miter lim="800000"/>
            <a:headEnd/>
            <a:tailEnd/>
          </a:ln>
        </p:spPr>
        <p:txBody>
          <a:bodyPr vert="horz" wrap="square" lIns="0" tIns="0" rIns="0" bIns="0" numCol="1" rtlCol="0" anchor="ctr" anchorCtr="0" compatLnSpc="1">
            <a:prstTxWarp prst="textNoShape">
              <a:avLst/>
            </a:prstTxWarp>
            <a:spAutoFit/>
          </a:bodyPr>
          <a:lstStyle>
            <a:lvl1pPr marL="0" indent="0">
              <a:buNone/>
              <a:defRPr lang="en-US" b="1" i="0" cap="none" baseline="0" dirty="0">
                <a:solidFill>
                  <a:schemeClr val="accent1"/>
                </a:solidFill>
                <a:latin typeface="Arial" pitchFamily="34" charset="0"/>
                <a:ea typeface="+mj-ea"/>
                <a:cs typeface="Arial" pitchFamily="34" charset="0"/>
              </a:defRPr>
            </a:lvl1pPr>
          </a:lstStyle>
          <a:p>
            <a:pPr marL="173038" lvl="0" indent="-173038"/>
            <a:r>
              <a:rPr lang="en-US" dirty="0"/>
              <a:t>Click to edit Subtitle style</a:t>
            </a:r>
          </a:p>
        </p:txBody>
      </p:sp>
      <p:sp>
        <p:nvSpPr>
          <p:cNvPr id="8" name="Slide Number Placeholder 7"/>
          <p:cNvSpPr>
            <a:spLocks noGrp="1"/>
          </p:cNvSpPr>
          <p:nvPr>
            <p:ph type="sldNum" sz="quarter" idx="11"/>
          </p:nvPr>
        </p:nvSpPr>
        <p:spPr/>
        <p:txBody>
          <a:bodyPr/>
          <a:lstStyle/>
          <a:p>
            <a:fld id="{1C026648-BCB3-47E3-8128-611D1202DC8A}" type="slidenum">
              <a:rPr lang="en-US" smtClean="0"/>
              <a:pPr/>
              <a:t>‹#›</a:t>
            </a:fld>
            <a:endParaRPr lang="en-US" dirty="0"/>
          </a:p>
        </p:txBody>
      </p:sp>
      <p:sp>
        <p:nvSpPr>
          <p:cNvPr id="10" name="Text Placeholder 8"/>
          <p:cNvSpPr>
            <a:spLocks noGrp="1"/>
          </p:cNvSpPr>
          <p:nvPr>
            <p:ph type="body" sz="quarter" idx="13"/>
          </p:nvPr>
        </p:nvSpPr>
        <p:spPr>
          <a:xfrm>
            <a:off x="3639312" y="1261872"/>
            <a:ext cx="4937760" cy="1343958"/>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65010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ub and 2 Content_Intro">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76072" y="2286000"/>
            <a:ext cx="3931920" cy="1343958"/>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p:cNvSpPr>
            <a:spLocks noGrp="1"/>
          </p:cNvSpPr>
          <p:nvPr>
            <p:ph type="body" sz="quarter" idx="14"/>
          </p:nvPr>
        </p:nvSpPr>
        <p:spPr>
          <a:xfrm>
            <a:off x="4643878" y="2286000"/>
            <a:ext cx="3931920" cy="1343958"/>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76072" y="0"/>
            <a:ext cx="8001000" cy="1143000"/>
          </a:xfrm>
          <a:noFill/>
          <a:ln w="9525">
            <a:noFill/>
            <a:miter lim="800000"/>
            <a:headEnd/>
            <a:tailEnd/>
          </a:ln>
        </p:spPr>
        <p:txBody>
          <a:bodyPr vert="horz" wrap="square" lIns="0" tIns="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a:t>Click to edit Master title style</a:t>
            </a:r>
            <a:endParaRPr lang="en-US" dirty="0"/>
          </a:p>
        </p:txBody>
      </p:sp>
      <p:sp>
        <p:nvSpPr>
          <p:cNvPr id="6" name="Text Placeholder 5"/>
          <p:cNvSpPr>
            <a:spLocks noGrp="1"/>
          </p:cNvSpPr>
          <p:nvPr>
            <p:ph type="body" sz="quarter" idx="10" hasCustomPrompt="1"/>
          </p:nvPr>
        </p:nvSpPr>
        <p:spPr>
          <a:xfrm>
            <a:off x="576072" y="941832"/>
            <a:ext cx="8001000" cy="215444"/>
          </a:xfrm>
          <a:noFill/>
          <a:ln w="9525">
            <a:noFill/>
            <a:miter lim="800000"/>
            <a:headEnd/>
            <a:tailEnd/>
          </a:ln>
        </p:spPr>
        <p:txBody>
          <a:bodyPr vert="horz" wrap="square" lIns="0" tIns="0" rIns="0" bIns="0" numCol="1" rtlCol="0" anchor="ctr" anchorCtr="0" compatLnSpc="1">
            <a:prstTxWarp prst="textNoShape">
              <a:avLst/>
            </a:prstTxWarp>
            <a:spAutoFit/>
          </a:bodyPr>
          <a:lstStyle>
            <a:lvl1pPr marL="0" indent="0">
              <a:buNone/>
              <a:defRPr lang="en-US" b="1" i="0" cap="none" baseline="0" dirty="0">
                <a:solidFill>
                  <a:schemeClr val="accent1"/>
                </a:solidFill>
                <a:latin typeface="Arial" pitchFamily="34" charset="0"/>
                <a:ea typeface="+mj-ea"/>
                <a:cs typeface="Arial" pitchFamily="34" charset="0"/>
              </a:defRPr>
            </a:lvl1pPr>
          </a:lstStyle>
          <a:p>
            <a:pPr marL="173038" lvl="0" indent="-173038"/>
            <a:r>
              <a:rPr lang="en-US" dirty="0"/>
              <a:t>Click to edit Subtitle style</a:t>
            </a:r>
          </a:p>
        </p:txBody>
      </p:sp>
      <p:sp>
        <p:nvSpPr>
          <p:cNvPr id="8" name="Slide Number Placeholder 7"/>
          <p:cNvSpPr>
            <a:spLocks noGrp="1"/>
          </p:cNvSpPr>
          <p:nvPr>
            <p:ph type="sldNum" sz="quarter" idx="11"/>
          </p:nvPr>
        </p:nvSpPr>
        <p:spPr/>
        <p:txBody>
          <a:bodyPr/>
          <a:lstStyle/>
          <a:p>
            <a:fld id="{1C026648-BCB3-47E3-8128-611D1202DC8A}" type="slidenum">
              <a:rPr lang="en-US" smtClean="0"/>
              <a:pPr/>
              <a:t>‹#›</a:t>
            </a:fld>
            <a:endParaRPr lang="en-US" dirty="0"/>
          </a:p>
        </p:txBody>
      </p:sp>
      <p:sp>
        <p:nvSpPr>
          <p:cNvPr id="7" name="Text Placeholder 6"/>
          <p:cNvSpPr>
            <a:spLocks noGrp="1"/>
          </p:cNvSpPr>
          <p:nvPr>
            <p:ph type="body" sz="quarter" idx="12" hasCustomPrompt="1"/>
          </p:nvPr>
        </p:nvSpPr>
        <p:spPr>
          <a:xfrm>
            <a:off x="576072" y="1261872"/>
            <a:ext cx="8001000" cy="461665"/>
          </a:xfrm>
        </p:spPr>
        <p:txBody>
          <a:bodyPr bIns="182880">
            <a:spAutoFit/>
          </a:bodyPr>
          <a:lstStyle>
            <a:lvl1pPr marL="0" indent="0">
              <a:buFontTx/>
              <a:buNone/>
              <a:defRPr sz="1800">
                <a:solidFill>
                  <a:schemeClr val="bg2"/>
                </a:solidFill>
              </a:defRPr>
            </a:lvl1pPr>
            <a:lvl2pPr marL="173038" indent="0">
              <a:buNone/>
              <a:defRPr/>
            </a:lvl2pPr>
          </a:lstStyle>
          <a:p>
            <a:pPr lvl="0"/>
            <a:r>
              <a:rPr lang="en-US" dirty="0"/>
              <a:t>Edit Intro text styles</a:t>
            </a:r>
          </a:p>
        </p:txBody>
      </p:sp>
    </p:spTree>
    <p:extLst>
      <p:ext uri="{BB962C8B-B14F-4D97-AF65-F5344CB8AC3E}">
        <p14:creationId xmlns:p14="http://schemas.microsoft.com/office/powerpoint/2010/main" val="2229222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6072" y="0"/>
            <a:ext cx="8001000" cy="1143000"/>
          </a:xfrm>
          <a:noFill/>
          <a:ln w="9525">
            <a:noFill/>
            <a:miter lim="800000"/>
            <a:headEnd/>
            <a:tailEnd/>
          </a:ln>
        </p:spPr>
        <p:txBody>
          <a:bodyPr vert="horz" wrap="square" lIns="0" tIns="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a:t>Click to edit Master title style</a:t>
            </a:r>
            <a:endParaRPr lang="en-US" dirty="0"/>
          </a:p>
        </p:txBody>
      </p:sp>
      <p:sp>
        <p:nvSpPr>
          <p:cNvPr id="3" name="Text Placeholder 2"/>
          <p:cNvSpPr>
            <a:spLocks noGrp="1"/>
          </p:cNvSpPr>
          <p:nvPr>
            <p:ph type="body" idx="1" hasCustomPrompt="1"/>
          </p:nvPr>
        </p:nvSpPr>
        <p:spPr>
          <a:xfrm>
            <a:off x="576072" y="1261872"/>
            <a:ext cx="3931920" cy="443198"/>
          </a:xfrm>
        </p:spPr>
        <p:txBody>
          <a:bodyPr anchor="ctr" anchorCtr="0">
            <a:noAutofit/>
          </a:bodyPr>
          <a:lstStyle>
            <a:lvl1pPr marL="0" indent="0" algn="ctr">
              <a:lnSpc>
                <a:spcPct val="80000"/>
              </a:lnSpc>
              <a:buNone/>
              <a:defRPr sz="1800" b="0"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br>
              <a:rPr lang="en-US" dirty="0"/>
            </a:br>
            <a:r>
              <a:rPr lang="en-US" dirty="0"/>
              <a:t>1-2 lines</a:t>
            </a:r>
          </a:p>
        </p:txBody>
      </p:sp>
      <p:sp>
        <p:nvSpPr>
          <p:cNvPr id="4" name="Content Placeholder 3"/>
          <p:cNvSpPr>
            <a:spLocks noGrp="1"/>
          </p:cNvSpPr>
          <p:nvPr>
            <p:ph sz="half" idx="2"/>
          </p:nvPr>
        </p:nvSpPr>
        <p:spPr>
          <a:xfrm>
            <a:off x="576072" y="1720430"/>
            <a:ext cx="3931920" cy="1343958"/>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645152" y="1261872"/>
            <a:ext cx="3931920" cy="443198"/>
          </a:xfrm>
        </p:spPr>
        <p:txBody>
          <a:bodyPr anchor="ctr" anchorCtr="0">
            <a:noAutofit/>
          </a:bodyPr>
          <a:lstStyle>
            <a:lvl1pPr marL="0" indent="0" algn="ctr">
              <a:lnSpc>
                <a:spcPct val="80000"/>
              </a:lnSpc>
              <a:buNone/>
              <a:defRPr sz="18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br>
              <a:rPr lang="en-US" dirty="0"/>
            </a:br>
            <a:r>
              <a:rPr lang="en-US" dirty="0"/>
              <a:t>1-2 lines</a:t>
            </a:r>
          </a:p>
        </p:txBody>
      </p:sp>
      <p:sp>
        <p:nvSpPr>
          <p:cNvPr id="6" name="Content Placeholder 5"/>
          <p:cNvSpPr>
            <a:spLocks noGrp="1"/>
          </p:cNvSpPr>
          <p:nvPr>
            <p:ph sz="quarter" idx="4"/>
          </p:nvPr>
        </p:nvSpPr>
        <p:spPr>
          <a:xfrm>
            <a:off x="4645152" y="1720430"/>
            <a:ext cx="3931920" cy="1343958"/>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a:xfrm>
            <a:off x="566738" y="6483401"/>
            <a:ext cx="157094" cy="153888"/>
          </a:xfrm>
        </p:spPr>
        <p:txBody>
          <a:bodyPr/>
          <a:lstStyle>
            <a:lvl1pPr>
              <a:defRPr/>
            </a:lvl1pPr>
          </a:lstStyle>
          <a:p>
            <a:fld id="{85A0746E-7986-4A19-8F77-F79EABD569A3}" type="slidenum">
              <a:rPr lang="en-US" smtClean="0"/>
              <a:pPr/>
              <a:t>‹#›</a:t>
            </a:fld>
            <a:endParaRPr lang="en-US" dirty="0"/>
          </a:p>
        </p:txBody>
      </p:sp>
    </p:spTree>
    <p:extLst>
      <p:ext uri="{BB962C8B-B14F-4D97-AF65-F5344CB8AC3E}">
        <p14:creationId xmlns:p14="http://schemas.microsoft.com/office/powerpoint/2010/main" val="2558843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ub Only">
    <p:spTree>
      <p:nvGrpSpPr>
        <p:cNvPr id="1" name=""/>
        <p:cNvGrpSpPr/>
        <p:nvPr/>
      </p:nvGrpSpPr>
      <p:grpSpPr>
        <a:xfrm>
          <a:off x="0" y="0"/>
          <a:ext cx="0" cy="0"/>
          <a:chOff x="0" y="0"/>
          <a:chExt cx="0" cy="0"/>
        </a:xfrm>
      </p:grpSpPr>
      <p:sp>
        <p:nvSpPr>
          <p:cNvPr id="2" name="Title 1"/>
          <p:cNvSpPr>
            <a:spLocks noGrp="1"/>
          </p:cNvSpPr>
          <p:nvPr>
            <p:ph type="title"/>
          </p:nvPr>
        </p:nvSpPr>
        <p:spPr>
          <a:xfrm>
            <a:off x="576072" y="0"/>
            <a:ext cx="8001000" cy="1143000"/>
          </a:xfrm>
          <a:noFill/>
          <a:ln w="9525">
            <a:noFill/>
            <a:miter lim="800000"/>
            <a:headEnd/>
            <a:tailEnd/>
          </a:ln>
        </p:spPr>
        <p:txBody>
          <a:bodyPr vert="horz" wrap="square" lIns="0" tIns="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a:t>Click to edit Master title style</a:t>
            </a:r>
            <a:endParaRPr lang="en-US" dirty="0"/>
          </a:p>
        </p:txBody>
      </p:sp>
      <p:sp>
        <p:nvSpPr>
          <p:cNvPr id="6" name="Text Placeholder 5"/>
          <p:cNvSpPr>
            <a:spLocks noGrp="1"/>
          </p:cNvSpPr>
          <p:nvPr>
            <p:ph type="body" sz="quarter" idx="10" hasCustomPrompt="1"/>
          </p:nvPr>
        </p:nvSpPr>
        <p:spPr>
          <a:xfrm>
            <a:off x="576072" y="941832"/>
            <a:ext cx="8001000" cy="215444"/>
          </a:xfrm>
          <a:noFill/>
          <a:ln w="9525">
            <a:noFill/>
            <a:miter lim="800000"/>
            <a:headEnd/>
            <a:tailEnd/>
          </a:ln>
        </p:spPr>
        <p:txBody>
          <a:bodyPr vert="horz" wrap="square" lIns="0" tIns="0" rIns="0" bIns="0" numCol="1" rtlCol="0" anchor="ctr" anchorCtr="0" compatLnSpc="1">
            <a:prstTxWarp prst="textNoShape">
              <a:avLst/>
            </a:prstTxWarp>
            <a:spAutoFit/>
          </a:bodyPr>
          <a:lstStyle>
            <a:lvl1pPr marL="0" indent="0">
              <a:buNone/>
              <a:defRPr lang="en-US" b="1" i="0" cap="none" baseline="0" dirty="0">
                <a:solidFill>
                  <a:schemeClr val="accent1"/>
                </a:solidFill>
                <a:latin typeface="Arial" pitchFamily="34" charset="0"/>
                <a:ea typeface="+mj-ea"/>
                <a:cs typeface="Arial" pitchFamily="34" charset="0"/>
              </a:defRPr>
            </a:lvl1pPr>
          </a:lstStyle>
          <a:p>
            <a:pPr marL="173038" lvl="0" indent="-173038"/>
            <a:r>
              <a:rPr lang="en-US" dirty="0"/>
              <a:t>Click to edit Subtitle style</a:t>
            </a:r>
          </a:p>
        </p:txBody>
      </p:sp>
      <p:sp>
        <p:nvSpPr>
          <p:cNvPr id="8" name="Slide Number Placeholder 7"/>
          <p:cNvSpPr>
            <a:spLocks noGrp="1"/>
          </p:cNvSpPr>
          <p:nvPr>
            <p:ph type="sldNum" sz="quarter" idx="11"/>
          </p:nvPr>
        </p:nvSpPr>
        <p:spPr/>
        <p:txBody>
          <a:bodyPr/>
          <a:lstStyle/>
          <a:p>
            <a:fld id="{1C026648-BCB3-47E3-8128-611D1202DC8A}" type="slidenum">
              <a:rPr lang="en-US" smtClean="0"/>
              <a:pPr/>
              <a:t>‹#›</a:t>
            </a:fld>
            <a:endParaRPr lang="en-US" dirty="0"/>
          </a:p>
        </p:txBody>
      </p:sp>
    </p:spTree>
    <p:extLst>
      <p:ext uri="{BB962C8B-B14F-4D97-AF65-F5344CB8AC3E}">
        <p14:creationId xmlns:p14="http://schemas.microsoft.com/office/powerpoint/2010/main" val="2327949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072" y="0"/>
            <a:ext cx="8001000" cy="1143000"/>
          </a:xfrm>
          <a:noFill/>
          <a:ln w="9525">
            <a:noFill/>
            <a:miter lim="800000"/>
            <a:headEnd/>
            <a:tailEnd/>
          </a:ln>
        </p:spPr>
        <p:txBody>
          <a:bodyPr vert="horz" wrap="square" lIns="0" tIns="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a:t>Click to edit Master title style</a:t>
            </a:r>
            <a:endParaRPr lang="en-US" dirty="0"/>
          </a:p>
        </p:txBody>
      </p:sp>
      <p:sp>
        <p:nvSpPr>
          <p:cNvPr id="8" name="Slide Number Placeholder 7"/>
          <p:cNvSpPr>
            <a:spLocks noGrp="1"/>
          </p:cNvSpPr>
          <p:nvPr>
            <p:ph type="sldNum" sz="quarter" idx="11"/>
          </p:nvPr>
        </p:nvSpPr>
        <p:spPr/>
        <p:txBody>
          <a:bodyPr/>
          <a:lstStyle/>
          <a:p>
            <a:fld id="{1C026648-BCB3-47E3-8128-611D1202DC8A}" type="slidenum">
              <a:rPr lang="en-US" smtClean="0"/>
              <a:pPr/>
              <a:t>‹#›</a:t>
            </a:fld>
            <a:endParaRPr lang="en-US" dirty="0"/>
          </a:p>
        </p:txBody>
      </p:sp>
    </p:spTree>
    <p:extLst>
      <p:ext uri="{BB962C8B-B14F-4D97-AF65-F5344CB8AC3E}">
        <p14:creationId xmlns:p14="http://schemas.microsoft.com/office/powerpoint/2010/main" val="2419264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Last Page_1">
    <p:spTree>
      <p:nvGrpSpPr>
        <p:cNvPr id="1" name=""/>
        <p:cNvGrpSpPr/>
        <p:nvPr/>
      </p:nvGrpSpPr>
      <p:grpSpPr>
        <a:xfrm>
          <a:off x="0" y="0"/>
          <a:ext cx="0" cy="0"/>
          <a:chOff x="0" y="0"/>
          <a:chExt cx="0" cy="0"/>
        </a:xfrm>
      </p:grpSpPr>
      <p:sp>
        <p:nvSpPr>
          <p:cNvPr id="12" name="Rectangle 11"/>
          <p:cNvSpPr/>
          <p:nvPr/>
        </p:nvSpPr>
        <p:spPr>
          <a:xfrm>
            <a:off x="571500" y="1142999"/>
            <a:ext cx="8572500" cy="3733801"/>
          </a:xfrm>
          <a:prstGeom prst="rect">
            <a:avLst/>
          </a:prstGeom>
          <a:gradFill flip="none" rotWithShape="0">
            <a:gsLst>
              <a:gs pos="50000">
                <a:srgbClr val="3897B2"/>
              </a:gs>
              <a:gs pos="0">
                <a:srgbClr val="00BDD2">
                  <a:lumMod val="100000"/>
                </a:srgbClr>
              </a:gs>
              <a:gs pos="100000">
                <a:srgbClr val="35678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a:p>
            <a:pPr algn="ctr"/>
            <a:endParaRPr lang="en-US" sz="1200" dirty="0"/>
          </a:p>
          <a:p>
            <a:pPr algn="ctr"/>
            <a:endParaRPr lang="en-US" sz="1200" dirty="0"/>
          </a:p>
        </p:txBody>
      </p:sp>
      <p:sp>
        <p:nvSpPr>
          <p:cNvPr id="7" name="Rectangle 6"/>
          <p:cNvSpPr/>
          <p:nvPr/>
        </p:nvSpPr>
        <p:spPr>
          <a:xfrm>
            <a:off x="571500" y="1143000"/>
            <a:ext cx="8577072"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69708" y="5980195"/>
            <a:ext cx="1412082" cy="418513"/>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3792" y="2872739"/>
            <a:ext cx="4227916" cy="274320"/>
          </a:xfrm>
          <a:prstGeom prst="rect">
            <a:avLst/>
          </a:prstGeom>
        </p:spPr>
      </p:pic>
      <p:sp>
        <p:nvSpPr>
          <p:cNvPr id="8" name="Text Box 11"/>
          <p:cNvSpPr txBox="1">
            <a:spLocks noChangeArrowheads="1"/>
          </p:cNvSpPr>
          <p:nvPr/>
        </p:nvSpPr>
        <p:spPr bwMode="auto">
          <a:xfrm>
            <a:off x="571500" y="5921481"/>
            <a:ext cx="4569843" cy="369332"/>
          </a:xfrm>
          <a:prstGeom prst="rect">
            <a:avLst/>
          </a:prstGeom>
          <a:noFill/>
          <a:ln>
            <a:noFill/>
          </a:ln>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a:r>
              <a:rPr lang="en-US" sz="800" kern="1200" dirty="0">
                <a:solidFill>
                  <a:schemeClr val="tx2"/>
                </a:solidFill>
                <a:effectLst/>
                <a:latin typeface="Arial" charset="0"/>
                <a:ea typeface="+mn-ea"/>
                <a:cs typeface="Arial" charset="0"/>
              </a:rPr>
              <a:t>© 2018 Protiviti Inc. An Equal Opportunity Employer M/F/Disability/Veterans.</a:t>
            </a:r>
            <a:r>
              <a:rPr lang="en-US" sz="800" kern="1200" baseline="0" dirty="0">
                <a:solidFill>
                  <a:schemeClr val="tx2"/>
                </a:solidFill>
                <a:effectLst/>
                <a:latin typeface="Arial" charset="0"/>
                <a:ea typeface="+mn-ea"/>
                <a:cs typeface="Arial" charset="0"/>
              </a:rPr>
              <a:t> </a:t>
            </a:r>
            <a:r>
              <a:rPr lang="en-US" sz="800" kern="1200" dirty="0">
                <a:solidFill>
                  <a:schemeClr val="tx2"/>
                </a:solidFill>
                <a:effectLst/>
                <a:latin typeface="Arial" charset="0"/>
                <a:ea typeface="+mn-ea"/>
                <a:cs typeface="Arial" charset="0"/>
              </a:rPr>
              <a:t>Protiviti is not licensed </a:t>
            </a:r>
            <a:br>
              <a:rPr lang="en-US" sz="800" kern="1200" dirty="0">
                <a:solidFill>
                  <a:schemeClr val="tx2"/>
                </a:solidFill>
                <a:effectLst/>
                <a:latin typeface="Arial" charset="0"/>
                <a:ea typeface="+mn-ea"/>
                <a:cs typeface="Arial" charset="0"/>
              </a:rPr>
            </a:br>
            <a:r>
              <a:rPr lang="en-US" sz="800" kern="1200" dirty="0">
                <a:solidFill>
                  <a:schemeClr val="tx2"/>
                </a:solidFill>
                <a:effectLst/>
                <a:latin typeface="Arial" charset="0"/>
                <a:ea typeface="+mn-ea"/>
                <a:cs typeface="Arial" charset="0"/>
              </a:rPr>
              <a:t>or registered as a public accounting firm and does</a:t>
            </a:r>
            <a:r>
              <a:rPr lang="en-US" sz="800" kern="1200" baseline="0" dirty="0">
                <a:solidFill>
                  <a:schemeClr val="tx2"/>
                </a:solidFill>
                <a:effectLst/>
                <a:latin typeface="Arial" charset="0"/>
                <a:ea typeface="+mn-ea"/>
                <a:cs typeface="Arial" charset="0"/>
              </a:rPr>
              <a:t> </a:t>
            </a:r>
            <a:r>
              <a:rPr lang="en-US" sz="800" kern="1200" dirty="0">
                <a:solidFill>
                  <a:schemeClr val="tx2"/>
                </a:solidFill>
                <a:effectLst/>
                <a:latin typeface="Arial" charset="0"/>
                <a:ea typeface="+mn-ea"/>
                <a:cs typeface="Arial" charset="0"/>
              </a:rPr>
              <a:t>not issue opinions on financial statements or </a:t>
            </a:r>
            <a:br>
              <a:rPr lang="en-US" sz="800" kern="1200" dirty="0">
                <a:solidFill>
                  <a:schemeClr val="tx2"/>
                </a:solidFill>
                <a:effectLst/>
                <a:latin typeface="Arial" charset="0"/>
                <a:ea typeface="+mn-ea"/>
                <a:cs typeface="Arial" charset="0"/>
              </a:rPr>
            </a:br>
            <a:r>
              <a:rPr lang="en-US" sz="800" kern="1200" dirty="0">
                <a:solidFill>
                  <a:schemeClr val="tx2"/>
                </a:solidFill>
                <a:effectLst/>
                <a:latin typeface="Arial" charset="0"/>
                <a:ea typeface="+mn-ea"/>
                <a:cs typeface="Arial" charset="0"/>
              </a:rPr>
              <a:t>offer attestation services.</a:t>
            </a:r>
            <a:r>
              <a:rPr lang="en-US" sz="800" kern="1200" baseline="0" dirty="0">
                <a:solidFill>
                  <a:schemeClr val="tx2"/>
                </a:solidFill>
                <a:effectLst/>
                <a:latin typeface="Arial" charset="0"/>
                <a:ea typeface="+mn-ea"/>
                <a:cs typeface="Arial" charset="0"/>
              </a:rPr>
              <a:t> </a:t>
            </a:r>
            <a:r>
              <a:rPr lang="en-US" sz="800" kern="1200" dirty="0">
                <a:solidFill>
                  <a:schemeClr val="tx2"/>
                </a:solidFill>
                <a:effectLst/>
                <a:latin typeface="Arial" charset="0"/>
                <a:ea typeface="+mn-ea"/>
                <a:cs typeface="Arial" charset="0"/>
              </a:rPr>
              <a:t>All registered trademarks are the property of their respective owners.</a:t>
            </a:r>
          </a:p>
        </p:txBody>
      </p:sp>
    </p:spTree>
    <p:extLst>
      <p:ext uri="{BB962C8B-B14F-4D97-AF65-F5344CB8AC3E}">
        <p14:creationId xmlns:p14="http://schemas.microsoft.com/office/powerpoint/2010/main" val="605580557"/>
      </p:ext>
    </p:extLst>
  </p:cSld>
  <p:clrMapOvr>
    <a:masterClrMapping/>
  </p:clrMapOvr>
  <p:extLst mod="1">
    <p:ext uri="{DCECCB84-F9BA-43D5-87BE-67443E8EF086}">
      <p15:sldGuideLst xmlns:p15="http://schemas.microsoft.com/office/powerpoint/2012/main">
        <p15:guide id="1" orient="horz" pos="307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4" name="Rectangle 2"/>
          <p:cNvSpPr>
            <a:spLocks noGrp="1"/>
          </p:cNvSpPr>
          <p:nvPr>
            <p:ph type="title" hasCustomPrompt="1"/>
          </p:nvPr>
        </p:nvSpPr>
        <p:spPr/>
        <p:txBody>
          <a:bodyPr/>
          <a:lstStyle/>
          <a:p>
            <a:r>
              <a:rPr lang="en-US" noProof="1"/>
              <a:t>Click to edit Master title style</a:t>
            </a:r>
            <a:endParaRPr lang="en-US" dirty="0"/>
          </a:p>
        </p:txBody>
      </p:sp>
      <p:sp>
        <p:nvSpPr>
          <p:cNvPr id="12" name="Rectangle 3"/>
          <p:cNvSpPr>
            <a:spLocks noGrp="1"/>
          </p:cNvSpPr>
          <p:nvPr>
            <p:ph type="body"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p>
            <a:fld id="{B59515D0-53F6-45A4-A2C5-F0DD936EE77E}" type="datetime1">
              <a:rPr lang="en-US" smtClean="0"/>
              <a:pPr/>
              <a:t>7/13/2018</a:t>
            </a:fld>
            <a:endParaRPr lang="en-US" dirty="0"/>
          </a:p>
        </p:txBody>
      </p:sp>
      <p:sp>
        <p:nvSpPr>
          <p:cNvPr id="28" name="Rectangle 5"/>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19" name="Rectangle 6"/>
          <p:cNvSpPr>
            <a:spLocks noGrp="1"/>
          </p:cNvSpPr>
          <p:nvPr>
            <p:ph type="sldNum" sz="quarter" idx="12"/>
          </p:nvPr>
        </p:nvSpPr>
        <p:spPr/>
        <p:txBody>
          <a:bodyPr/>
          <a:lstStyle/>
          <a:p>
            <a:fld id="{50935222-B196-4F9B-9AEC-1292459A754A}" type="slidenum">
              <a:rPr lang="en-US" smtClean="0"/>
              <a:pPr/>
              <a:t>‹#›</a:t>
            </a:fld>
            <a:endParaRPr lang="en-US" dirty="0"/>
          </a:p>
        </p:txBody>
      </p:sp>
    </p:spTree>
    <p:extLst>
      <p:ext uri="{BB962C8B-B14F-4D97-AF65-F5344CB8AC3E}">
        <p14:creationId xmlns:p14="http://schemas.microsoft.com/office/powerpoint/2010/main" val="1183012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6_Title Slide_Image 1">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151521"/>
            <a:ext cx="9144000" cy="5133410"/>
          </a:xfrm>
          <a:prstGeom prst="rect">
            <a:avLst/>
          </a:prstGeom>
        </p:spPr>
      </p:pic>
      <p:sp>
        <p:nvSpPr>
          <p:cNvPr id="13" name="Rectangle 12"/>
          <p:cNvSpPr/>
          <p:nvPr/>
        </p:nvSpPr>
        <p:spPr>
          <a:xfrm>
            <a:off x="3657600" y="1143000"/>
            <a:ext cx="54864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a:p>
            <a:pPr algn="ctr"/>
            <a:endParaRPr lang="en-US" sz="1200" dirty="0"/>
          </a:p>
          <a:p>
            <a:pPr algn="ctr"/>
            <a:endParaRPr lang="en-US" sz="1200" dirty="0"/>
          </a:p>
        </p:txBody>
      </p:sp>
      <p:sp>
        <p:nvSpPr>
          <p:cNvPr id="2" name="Title 1"/>
          <p:cNvSpPr>
            <a:spLocks noGrp="1"/>
          </p:cNvSpPr>
          <p:nvPr>
            <p:ph type="ctrTitle" hasCustomPrompt="1"/>
          </p:nvPr>
        </p:nvSpPr>
        <p:spPr>
          <a:xfrm>
            <a:off x="3657600" y="1143001"/>
            <a:ext cx="4914900"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657600" y="3063241"/>
            <a:ext cx="4914900"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 </a:t>
            </a:r>
          </a:p>
          <a:p>
            <a:r>
              <a:rPr lang="en-US" dirty="0"/>
              <a:t>Date</a:t>
            </a:r>
          </a:p>
        </p:txBody>
      </p:sp>
      <p:sp>
        <p:nvSpPr>
          <p:cNvPr id="10" name="TextBox 9"/>
          <p:cNvSpPr txBox="1"/>
          <p:nvPr/>
        </p:nvSpPr>
        <p:spPr>
          <a:xfrm>
            <a:off x="5550214" y="6286501"/>
            <a:ext cx="3146695" cy="571499"/>
          </a:xfrm>
          <a:prstGeom prst="rect">
            <a:avLst/>
          </a:prstGeom>
          <a:noFill/>
        </p:spPr>
        <p:txBody>
          <a:bodyPr wrap="none" lIns="0" tIns="0" rIns="0" bIns="0" rtlCol="0" anchor="ctr" anchorCtr="0">
            <a:noAutofit/>
          </a:bodyPr>
          <a:lstStyle/>
          <a:p>
            <a:pPr algn="r"/>
            <a:r>
              <a:rPr lang="en-US" sz="800" kern="1200" dirty="0">
                <a:solidFill>
                  <a:schemeClr val="tx1"/>
                </a:solidFill>
                <a:latin typeface="+mj-lt"/>
                <a:ea typeface="+mn-ea"/>
                <a:cs typeface="Lao UI" panose="020B0502040204020203" pitchFamily="34" charset="0"/>
              </a:rPr>
              <a:t>Internal Audit, Risk, Business &amp; Technology Consulting </a:t>
            </a:r>
            <a:endParaRPr lang="en-US" sz="800" dirty="0">
              <a:latin typeface="+mj-lt"/>
              <a:cs typeface="Lao UI" panose="020B0502040204020203" pitchFamily="34" charset="0"/>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2653" y="323377"/>
            <a:ext cx="1409970" cy="491257"/>
          </a:xfrm>
          <a:prstGeom prst="rect">
            <a:avLst/>
          </a:prstGeom>
        </p:spPr>
      </p:pic>
      <p:sp>
        <p:nvSpPr>
          <p:cNvPr id="11" name="Rectangle 10"/>
          <p:cNvSpPr/>
          <p:nvPr/>
        </p:nvSpPr>
        <p:spPr>
          <a:xfrm>
            <a:off x="0" y="1143000"/>
            <a:ext cx="91440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p>
        </p:txBody>
      </p:sp>
    </p:spTree>
    <p:extLst>
      <p:ext uri="{BB962C8B-B14F-4D97-AF65-F5344CB8AC3E}">
        <p14:creationId xmlns:p14="http://schemas.microsoft.com/office/powerpoint/2010/main" val="281722815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7_Title Slide_Image 1">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51B2DF79-E923-44EC-8DB8-60BCC0FED2F1}"/>
              </a:ext>
            </a:extLst>
          </p:cNvPr>
          <p:cNvPicPr>
            <a:picLocks/>
          </p:cNvPicPr>
          <p:nvPr userDrawn="1"/>
        </p:nvPicPr>
        <p:blipFill rotWithShape="1">
          <a:blip r:embed="rId2"/>
          <a:srcRect r="13689" b="13689"/>
          <a:stretch/>
        </p:blipFill>
        <p:spPr>
          <a:xfrm>
            <a:off x="1" y="1151520"/>
            <a:ext cx="9144000" cy="5122649"/>
          </a:xfrm>
          <a:prstGeom prst="rect">
            <a:avLst/>
          </a:prstGeom>
        </p:spPr>
      </p:pic>
      <p:sp>
        <p:nvSpPr>
          <p:cNvPr id="13" name="Rectangle 12"/>
          <p:cNvSpPr/>
          <p:nvPr/>
        </p:nvSpPr>
        <p:spPr>
          <a:xfrm>
            <a:off x="3657600" y="1143000"/>
            <a:ext cx="54864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a:p>
            <a:pPr algn="ctr"/>
            <a:endParaRPr lang="en-US" sz="1200" dirty="0"/>
          </a:p>
          <a:p>
            <a:pPr algn="ctr"/>
            <a:endParaRPr lang="en-US" sz="1200" dirty="0"/>
          </a:p>
        </p:txBody>
      </p:sp>
      <p:sp>
        <p:nvSpPr>
          <p:cNvPr id="2" name="Title 1"/>
          <p:cNvSpPr>
            <a:spLocks noGrp="1"/>
          </p:cNvSpPr>
          <p:nvPr>
            <p:ph type="ctrTitle" hasCustomPrompt="1"/>
          </p:nvPr>
        </p:nvSpPr>
        <p:spPr>
          <a:xfrm>
            <a:off x="3657600" y="1143001"/>
            <a:ext cx="4914900"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657600" y="3063241"/>
            <a:ext cx="4914900"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 </a:t>
            </a:r>
          </a:p>
          <a:p>
            <a:r>
              <a:rPr lang="en-US" dirty="0"/>
              <a:t>Date</a:t>
            </a:r>
          </a:p>
        </p:txBody>
      </p:sp>
      <p:sp>
        <p:nvSpPr>
          <p:cNvPr id="10" name="TextBox 9"/>
          <p:cNvSpPr txBox="1"/>
          <p:nvPr/>
        </p:nvSpPr>
        <p:spPr>
          <a:xfrm>
            <a:off x="5550214" y="6286501"/>
            <a:ext cx="3146695" cy="571499"/>
          </a:xfrm>
          <a:prstGeom prst="rect">
            <a:avLst/>
          </a:prstGeom>
          <a:noFill/>
        </p:spPr>
        <p:txBody>
          <a:bodyPr wrap="none" lIns="0" tIns="0" rIns="0" bIns="0" rtlCol="0" anchor="ctr" anchorCtr="0">
            <a:noAutofit/>
          </a:bodyPr>
          <a:lstStyle/>
          <a:p>
            <a:pPr algn="r"/>
            <a:r>
              <a:rPr lang="en-US" sz="800" kern="1200" dirty="0">
                <a:solidFill>
                  <a:schemeClr val="tx1"/>
                </a:solidFill>
                <a:latin typeface="+mj-lt"/>
                <a:ea typeface="+mn-ea"/>
                <a:cs typeface="Lao UI" panose="020B0502040204020203" pitchFamily="34" charset="0"/>
              </a:rPr>
              <a:t>Internal Audit, Risk, Business &amp; Technology Consulting </a:t>
            </a:r>
            <a:endParaRPr lang="en-US" sz="800" dirty="0">
              <a:latin typeface="+mj-lt"/>
              <a:cs typeface="Lao UI" panose="020B0502040204020203" pitchFamily="34" charset="0"/>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2653" y="323377"/>
            <a:ext cx="1409970" cy="491257"/>
          </a:xfrm>
          <a:prstGeom prst="rect">
            <a:avLst/>
          </a:prstGeom>
        </p:spPr>
      </p:pic>
      <p:sp>
        <p:nvSpPr>
          <p:cNvPr id="11" name="Rectangle 10"/>
          <p:cNvSpPr/>
          <p:nvPr/>
        </p:nvSpPr>
        <p:spPr>
          <a:xfrm>
            <a:off x="0" y="1143000"/>
            <a:ext cx="91440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p>
        </p:txBody>
      </p:sp>
    </p:spTree>
    <p:extLst>
      <p:ext uri="{BB962C8B-B14F-4D97-AF65-F5344CB8AC3E}">
        <p14:creationId xmlns:p14="http://schemas.microsoft.com/office/powerpoint/2010/main" val="225105808"/>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Image 2">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D5B57DF-D8B9-47FF-81FB-5247300AF6B5}"/>
              </a:ext>
            </a:extLst>
          </p:cNvPr>
          <p:cNvPicPr>
            <a:picLocks/>
          </p:cNvPicPr>
          <p:nvPr userDrawn="1"/>
        </p:nvPicPr>
        <p:blipFill rotWithShape="1">
          <a:blip r:embed="rId2"/>
          <a:srcRect l="35893" b="35893"/>
          <a:stretch/>
        </p:blipFill>
        <p:spPr>
          <a:xfrm>
            <a:off x="0" y="1173904"/>
            <a:ext cx="9144000" cy="5109421"/>
          </a:xfrm>
          <a:prstGeom prst="rect">
            <a:avLst/>
          </a:prstGeom>
        </p:spPr>
      </p:pic>
      <p:sp>
        <p:nvSpPr>
          <p:cNvPr id="11" name="Rectangle 10"/>
          <p:cNvSpPr/>
          <p:nvPr/>
        </p:nvSpPr>
        <p:spPr>
          <a:xfrm>
            <a:off x="3657600" y="1143000"/>
            <a:ext cx="54864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a:p>
            <a:pPr algn="ctr"/>
            <a:endParaRPr lang="en-US" sz="1200" dirty="0"/>
          </a:p>
          <a:p>
            <a:pPr algn="ctr"/>
            <a:endParaRPr lang="en-US" sz="1200" dirty="0"/>
          </a:p>
        </p:txBody>
      </p:sp>
      <p:sp>
        <p:nvSpPr>
          <p:cNvPr id="2" name="Title 1"/>
          <p:cNvSpPr>
            <a:spLocks noGrp="1"/>
          </p:cNvSpPr>
          <p:nvPr>
            <p:ph type="ctrTitle" hasCustomPrompt="1"/>
          </p:nvPr>
        </p:nvSpPr>
        <p:spPr>
          <a:xfrm>
            <a:off x="3657600" y="1143001"/>
            <a:ext cx="4914900"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657600" y="3063241"/>
            <a:ext cx="4914900"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a:t>
            </a:r>
          </a:p>
          <a:p>
            <a:r>
              <a:rPr lang="en-US" dirty="0"/>
              <a:t>Date</a:t>
            </a:r>
          </a:p>
        </p:txBody>
      </p:sp>
      <p:sp>
        <p:nvSpPr>
          <p:cNvPr id="10" name="Rectangle 9"/>
          <p:cNvSpPr/>
          <p:nvPr/>
        </p:nvSpPr>
        <p:spPr>
          <a:xfrm>
            <a:off x="0" y="1143000"/>
            <a:ext cx="91440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p>
        </p:txBody>
      </p:sp>
      <p:sp>
        <p:nvSpPr>
          <p:cNvPr id="12" name="TextBox 11"/>
          <p:cNvSpPr txBox="1"/>
          <p:nvPr/>
        </p:nvSpPr>
        <p:spPr>
          <a:xfrm>
            <a:off x="5550214" y="6286501"/>
            <a:ext cx="3146695" cy="571499"/>
          </a:xfrm>
          <a:prstGeom prst="rect">
            <a:avLst/>
          </a:prstGeom>
          <a:noFill/>
        </p:spPr>
        <p:txBody>
          <a:bodyPr wrap="none" lIns="0" tIns="0" rIns="0" bIns="0" rtlCol="0" anchor="ctr" anchorCtr="0">
            <a:noAutofit/>
          </a:bodyPr>
          <a:lstStyle/>
          <a:p>
            <a:pPr algn="r"/>
            <a:r>
              <a:rPr lang="en-US" sz="800" kern="1200" dirty="0">
                <a:solidFill>
                  <a:schemeClr val="tx1"/>
                </a:solidFill>
                <a:latin typeface="+mj-lt"/>
                <a:ea typeface="+mn-ea"/>
                <a:cs typeface="Lao UI" panose="020B0502040204020203" pitchFamily="34" charset="0"/>
              </a:rPr>
              <a:t>Internal Audit, Risk, Business &amp; Technology Consulting </a:t>
            </a:r>
            <a:endParaRPr lang="en-US" sz="800" dirty="0">
              <a:latin typeface="+mj-lt"/>
              <a:cs typeface="Lao UI" panose="020B0502040204020203" pitchFamily="34" charset="0"/>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7563" y="257149"/>
            <a:ext cx="1559718" cy="614338"/>
          </a:xfrm>
          <a:prstGeom prst="rect">
            <a:avLst/>
          </a:prstGeom>
        </p:spPr>
      </p:pic>
    </p:spTree>
    <p:extLst>
      <p:ext uri="{BB962C8B-B14F-4D97-AF65-F5344CB8AC3E}">
        <p14:creationId xmlns:p14="http://schemas.microsoft.com/office/powerpoint/2010/main" val="348658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40_Title Slide_Image 2">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2ABB3ACB-A6A4-44A8-9F18-B2E06AF604E4}"/>
              </a:ext>
            </a:extLst>
          </p:cNvPr>
          <p:cNvPicPr>
            <a:picLocks/>
          </p:cNvPicPr>
          <p:nvPr userDrawn="1"/>
        </p:nvPicPr>
        <p:blipFill rotWithShape="1">
          <a:blip r:embed="rId2">
            <a:extLst>
              <a:ext uri="{28A0092B-C50C-407E-A947-70E740481C1C}">
                <a14:useLocalDpi xmlns:a14="http://schemas.microsoft.com/office/drawing/2010/main"/>
              </a:ext>
            </a:extLst>
          </a:blip>
          <a:srcRect l="1208" t="13947" r="1210" b="4280"/>
          <a:stretch/>
        </p:blipFill>
        <p:spPr>
          <a:xfrm>
            <a:off x="0" y="1133475"/>
            <a:ext cx="9144000" cy="5154613"/>
          </a:xfrm>
          <a:prstGeom prst="rect">
            <a:avLst/>
          </a:prstGeom>
        </p:spPr>
      </p:pic>
      <p:sp>
        <p:nvSpPr>
          <p:cNvPr id="11" name="Rectangle 10"/>
          <p:cNvSpPr/>
          <p:nvPr/>
        </p:nvSpPr>
        <p:spPr>
          <a:xfrm>
            <a:off x="3657600" y="1143000"/>
            <a:ext cx="54864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a:p>
            <a:pPr algn="ctr"/>
            <a:endParaRPr lang="en-US" sz="1200" dirty="0"/>
          </a:p>
          <a:p>
            <a:pPr algn="ctr"/>
            <a:endParaRPr lang="en-US" sz="1200" dirty="0"/>
          </a:p>
        </p:txBody>
      </p:sp>
      <p:sp>
        <p:nvSpPr>
          <p:cNvPr id="2" name="Title 1"/>
          <p:cNvSpPr>
            <a:spLocks noGrp="1"/>
          </p:cNvSpPr>
          <p:nvPr>
            <p:ph type="ctrTitle" hasCustomPrompt="1"/>
          </p:nvPr>
        </p:nvSpPr>
        <p:spPr>
          <a:xfrm>
            <a:off x="3657600" y="1143001"/>
            <a:ext cx="4914900"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657600" y="3063241"/>
            <a:ext cx="4914900"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a:t>
            </a:r>
          </a:p>
          <a:p>
            <a:r>
              <a:rPr lang="en-US" dirty="0"/>
              <a:t>Date</a:t>
            </a:r>
          </a:p>
        </p:txBody>
      </p:sp>
      <p:sp>
        <p:nvSpPr>
          <p:cNvPr id="10" name="Rectangle 9"/>
          <p:cNvSpPr/>
          <p:nvPr/>
        </p:nvSpPr>
        <p:spPr>
          <a:xfrm>
            <a:off x="0" y="1143000"/>
            <a:ext cx="91440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p>
        </p:txBody>
      </p:sp>
      <p:sp>
        <p:nvSpPr>
          <p:cNvPr id="12" name="TextBox 11"/>
          <p:cNvSpPr txBox="1"/>
          <p:nvPr/>
        </p:nvSpPr>
        <p:spPr>
          <a:xfrm>
            <a:off x="5550214" y="6286501"/>
            <a:ext cx="3146695" cy="571499"/>
          </a:xfrm>
          <a:prstGeom prst="rect">
            <a:avLst/>
          </a:prstGeom>
          <a:noFill/>
        </p:spPr>
        <p:txBody>
          <a:bodyPr wrap="none" lIns="0" tIns="0" rIns="0" bIns="0" rtlCol="0" anchor="ctr" anchorCtr="0">
            <a:noAutofit/>
          </a:bodyPr>
          <a:lstStyle/>
          <a:p>
            <a:pPr algn="r"/>
            <a:r>
              <a:rPr lang="en-US" sz="800" kern="1200" dirty="0">
                <a:solidFill>
                  <a:schemeClr val="tx1"/>
                </a:solidFill>
                <a:latin typeface="+mj-lt"/>
                <a:ea typeface="+mn-ea"/>
                <a:cs typeface="Lao UI" panose="020B0502040204020203" pitchFamily="34" charset="0"/>
              </a:rPr>
              <a:t>Internal Audit, Risk, Business &amp; Technology Consulting </a:t>
            </a:r>
            <a:endParaRPr lang="en-US" sz="800" dirty="0">
              <a:latin typeface="+mj-lt"/>
              <a:cs typeface="Lao UI" panose="020B0502040204020203" pitchFamily="34" charset="0"/>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2653" y="323377"/>
            <a:ext cx="1409970" cy="491257"/>
          </a:xfrm>
          <a:prstGeom prst="rect">
            <a:avLst/>
          </a:prstGeom>
        </p:spPr>
      </p:pic>
      <p:sp>
        <p:nvSpPr>
          <p:cNvPr id="13" name="TextBox 12"/>
          <p:cNvSpPr txBox="1"/>
          <p:nvPr/>
        </p:nvSpPr>
        <p:spPr>
          <a:xfrm>
            <a:off x="0" y="6071057"/>
            <a:ext cx="3657600" cy="215444"/>
          </a:xfrm>
          <a:prstGeom prst="rect">
            <a:avLst/>
          </a:prstGeom>
          <a:noFill/>
        </p:spPr>
        <p:txBody>
          <a:bodyPr wrap="square" rtlCol="0">
            <a:spAutoFit/>
          </a:bodyPr>
          <a:lstStyle/>
          <a:p>
            <a:pPr algn="l"/>
            <a:r>
              <a:rPr lang="en-US" sz="800" b="0" kern="1200" dirty="0">
                <a:solidFill>
                  <a:schemeClr val="bg1"/>
                </a:solidFill>
                <a:latin typeface="+mn-lt"/>
                <a:ea typeface="+mn-ea"/>
                <a:cs typeface="+mn-cs"/>
              </a:rPr>
              <a:t>Protiviti Perspective provided by Brandon W., Houston</a:t>
            </a:r>
          </a:p>
        </p:txBody>
      </p:sp>
    </p:spTree>
    <p:extLst>
      <p:ext uri="{BB962C8B-B14F-4D97-AF65-F5344CB8AC3E}">
        <p14:creationId xmlns:p14="http://schemas.microsoft.com/office/powerpoint/2010/main" val="1972794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42_Title Slide_Image 2">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1200128"/>
            <a:ext cx="9143999" cy="5086373"/>
          </a:xfrm>
          <a:prstGeom prst="rect">
            <a:avLst/>
          </a:prstGeom>
        </p:spPr>
      </p:pic>
      <p:sp>
        <p:nvSpPr>
          <p:cNvPr id="11" name="Rectangle 10"/>
          <p:cNvSpPr/>
          <p:nvPr/>
        </p:nvSpPr>
        <p:spPr>
          <a:xfrm>
            <a:off x="3657600" y="1143000"/>
            <a:ext cx="54864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a:p>
            <a:pPr algn="ctr"/>
            <a:endParaRPr lang="en-US" sz="1200" dirty="0"/>
          </a:p>
          <a:p>
            <a:pPr algn="ctr"/>
            <a:endParaRPr lang="en-US" sz="1200" dirty="0"/>
          </a:p>
        </p:txBody>
      </p:sp>
      <p:sp>
        <p:nvSpPr>
          <p:cNvPr id="2" name="Title 1"/>
          <p:cNvSpPr>
            <a:spLocks noGrp="1"/>
          </p:cNvSpPr>
          <p:nvPr>
            <p:ph type="ctrTitle" hasCustomPrompt="1"/>
          </p:nvPr>
        </p:nvSpPr>
        <p:spPr>
          <a:xfrm>
            <a:off x="3657600" y="1143001"/>
            <a:ext cx="4914900"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657600" y="3063241"/>
            <a:ext cx="4914900"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a:t>
            </a:r>
          </a:p>
          <a:p>
            <a:r>
              <a:rPr lang="en-US" dirty="0"/>
              <a:t>Date</a:t>
            </a:r>
          </a:p>
        </p:txBody>
      </p:sp>
      <p:sp>
        <p:nvSpPr>
          <p:cNvPr id="10" name="Rectangle 9"/>
          <p:cNvSpPr/>
          <p:nvPr/>
        </p:nvSpPr>
        <p:spPr>
          <a:xfrm>
            <a:off x="0" y="1143000"/>
            <a:ext cx="91440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p>
        </p:txBody>
      </p:sp>
      <p:sp>
        <p:nvSpPr>
          <p:cNvPr id="12" name="TextBox 11"/>
          <p:cNvSpPr txBox="1"/>
          <p:nvPr/>
        </p:nvSpPr>
        <p:spPr>
          <a:xfrm>
            <a:off x="5550214" y="6286501"/>
            <a:ext cx="3146695" cy="571499"/>
          </a:xfrm>
          <a:prstGeom prst="rect">
            <a:avLst/>
          </a:prstGeom>
          <a:noFill/>
        </p:spPr>
        <p:txBody>
          <a:bodyPr wrap="none" lIns="0" tIns="0" rIns="0" bIns="0" rtlCol="0" anchor="ctr" anchorCtr="0">
            <a:noAutofit/>
          </a:bodyPr>
          <a:lstStyle/>
          <a:p>
            <a:pPr algn="r"/>
            <a:r>
              <a:rPr lang="en-US" sz="800" kern="1200" dirty="0">
                <a:solidFill>
                  <a:schemeClr val="tx1"/>
                </a:solidFill>
                <a:latin typeface="+mj-lt"/>
                <a:ea typeface="+mn-ea"/>
                <a:cs typeface="Lao UI" panose="020B0502040204020203" pitchFamily="34" charset="0"/>
              </a:rPr>
              <a:t>Internal Audit, Risk, Business &amp; Technology Consulting </a:t>
            </a:r>
            <a:endParaRPr lang="en-US" sz="800" dirty="0">
              <a:latin typeface="+mj-lt"/>
              <a:cs typeface="Lao UI" panose="020B0502040204020203" pitchFamily="34" charset="0"/>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2653" y="323377"/>
            <a:ext cx="1409970" cy="491257"/>
          </a:xfrm>
          <a:prstGeom prst="rect">
            <a:avLst/>
          </a:prstGeom>
        </p:spPr>
      </p:pic>
      <p:sp>
        <p:nvSpPr>
          <p:cNvPr id="14" name="TextBox 13"/>
          <p:cNvSpPr txBox="1"/>
          <p:nvPr/>
        </p:nvSpPr>
        <p:spPr>
          <a:xfrm>
            <a:off x="0" y="6071057"/>
            <a:ext cx="3657600" cy="215444"/>
          </a:xfrm>
          <a:prstGeom prst="rect">
            <a:avLst/>
          </a:prstGeom>
          <a:noFill/>
        </p:spPr>
        <p:txBody>
          <a:bodyPr wrap="square" rtlCol="0">
            <a:spAutoFit/>
          </a:bodyPr>
          <a:lstStyle/>
          <a:p>
            <a:pPr algn="l"/>
            <a:r>
              <a:rPr lang="en-US" sz="800" b="0" kern="1200" dirty="0">
                <a:solidFill>
                  <a:schemeClr val="bg1"/>
                </a:solidFill>
                <a:latin typeface="+mn-lt"/>
                <a:ea typeface="+mn-ea"/>
                <a:cs typeface="+mn-cs"/>
              </a:rPr>
              <a:t>Protiviti Perspective provided by Richard M., Waterloo</a:t>
            </a:r>
          </a:p>
        </p:txBody>
      </p:sp>
    </p:spTree>
    <p:extLst>
      <p:ext uri="{BB962C8B-B14F-4D97-AF65-F5344CB8AC3E}">
        <p14:creationId xmlns:p14="http://schemas.microsoft.com/office/powerpoint/2010/main" val="3140612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43_Title Slide_Image 2">
    <p:spTree>
      <p:nvGrpSpPr>
        <p:cNvPr id="1" name=""/>
        <p:cNvGrpSpPr/>
        <p:nvPr/>
      </p:nvGrpSpPr>
      <p:grpSpPr>
        <a:xfrm>
          <a:off x="0" y="0"/>
          <a:ext cx="0" cy="0"/>
          <a:chOff x="0" y="0"/>
          <a:chExt cx="0" cy="0"/>
        </a:xfrm>
      </p:grpSpPr>
      <p:pic>
        <p:nvPicPr>
          <p:cNvPr id="4" name="Picture 3" descr="EMP687_HiRes_RHIOwn_RGB_LowRe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33475"/>
            <a:ext cx="9144000" cy="5154614"/>
          </a:xfrm>
          <a:prstGeom prst="rect">
            <a:avLst/>
          </a:prstGeom>
        </p:spPr>
      </p:pic>
      <p:sp>
        <p:nvSpPr>
          <p:cNvPr id="11" name="Rectangle 10"/>
          <p:cNvSpPr/>
          <p:nvPr/>
        </p:nvSpPr>
        <p:spPr>
          <a:xfrm>
            <a:off x="3657600" y="1143000"/>
            <a:ext cx="54864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a:p>
            <a:pPr algn="ctr"/>
            <a:endParaRPr lang="en-US" sz="1200" dirty="0"/>
          </a:p>
          <a:p>
            <a:pPr algn="ctr"/>
            <a:endParaRPr lang="en-US" sz="1200" dirty="0"/>
          </a:p>
        </p:txBody>
      </p:sp>
      <p:sp>
        <p:nvSpPr>
          <p:cNvPr id="2" name="Title 1"/>
          <p:cNvSpPr>
            <a:spLocks noGrp="1"/>
          </p:cNvSpPr>
          <p:nvPr>
            <p:ph type="ctrTitle" hasCustomPrompt="1"/>
          </p:nvPr>
        </p:nvSpPr>
        <p:spPr>
          <a:xfrm>
            <a:off x="3657600" y="1143001"/>
            <a:ext cx="4914900"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657600" y="3063241"/>
            <a:ext cx="4914900"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a:t>
            </a:r>
          </a:p>
          <a:p>
            <a:r>
              <a:rPr lang="en-US" dirty="0"/>
              <a:t>Date</a:t>
            </a:r>
          </a:p>
        </p:txBody>
      </p:sp>
      <p:sp>
        <p:nvSpPr>
          <p:cNvPr id="10" name="Rectangle 9"/>
          <p:cNvSpPr/>
          <p:nvPr/>
        </p:nvSpPr>
        <p:spPr>
          <a:xfrm>
            <a:off x="0" y="1143000"/>
            <a:ext cx="91440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p>
        </p:txBody>
      </p:sp>
      <p:sp>
        <p:nvSpPr>
          <p:cNvPr id="12" name="TextBox 11"/>
          <p:cNvSpPr txBox="1"/>
          <p:nvPr/>
        </p:nvSpPr>
        <p:spPr>
          <a:xfrm>
            <a:off x="5550214" y="6286501"/>
            <a:ext cx="3146695" cy="571499"/>
          </a:xfrm>
          <a:prstGeom prst="rect">
            <a:avLst/>
          </a:prstGeom>
          <a:noFill/>
        </p:spPr>
        <p:txBody>
          <a:bodyPr wrap="none" lIns="0" tIns="0" rIns="0" bIns="0" rtlCol="0" anchor="ctr" anchorCtr="0">
            <a:noAutofit/>
          </a:bodyPr>
          <a:lstStyle/>
          <a:p>
            <a:pPr algn="r"/>
            <a:r>
              <a:rPr lang="en-US" sz="800" kern="1200" dirty="0">
                <a:solidFill>
                  <a:schemeClr val="tx1"/>
                </a:solidFill>
                <a:latin typeface="+mj-lt"/>
                <a:ea typeface="+mn-ea"/>
                <a:cs typeface="Lao UI" panose="020B0502040204020203" pitchFamily="34" charset="0"/>
              </a:rPr>
              <a:t>Internal Audit, Risk, Business &amp; Technology Consulting </a:t>
            </a:r>
            <a:endParaRPr lang="en-US" sz="800" dirty="0">
              <a:latin typeface="+mj-lt"/>
              <a:cs typeface="Lao UI" panose="020B0502040204020203" pitchFamily="34" charset="0"/>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2653" y="323377"/>
            <a:ext cx="1409970" cy="491257"/>
          </a:xfrm>
          <a:prstGeom prst="rect">
            <a:avLst/>
          </a:prstGeom>
        </p:spPr>
      </p:pic>
      <p:sp>
        <p:nvSpPr>
          <p:cNvPr id="13" name="TextBox 12"/>
          <p:cNvSpPr txBox="1"/>
          <p:nvPr/>
        </p:nvSpPr>
        <p:spPr>
          <a:xfrm>
            <a:off x="0" y="6071057"/>
            <a:ext cx="3657600" cy="215444"/>
          </a:xfrm>
          <a:prstGeom prst="rect">
            <a:avLst/>
          </a:prstGeom>
          <a:noFill/>
        </p:spPr>
        <p:txBody>
          <a:bodyPr wrap="square" rtlCol="0">
            <a:spAutoFit/>
          </a:bodyPr>
          <a:lstStyle/>
          <a:p>
            <a:pPr algn="l"/>
            <a:r>
              <a:rPr lang="en-US" sz="800" b="0" kern="1200" dirty="0">
                <a:solidFill>
                  <a:schemeClr val="bg1"/>
                </a:solidFill>
                <a:latin typeface="+mn-lt"/>
                <a:ea typeface="+mn-ea"/>
                <a:cs typeface="+mn-cs"/>
              </a:rPr>
              <a:t>Protiviti Perspective provided by Roger Z., Houston</a:t>
            </a:r>
          </a:p>
        </p:txBody>
      </p:sp>
    </p:spTree>
    <p:extLst>
      <p:ext uri="{BB962C8B-B14F-4D97-AF65-F5344CB8AC3E}">
        <p14:creationId xmlns:p14="http://schemas.microsoft.com/office/powerpoint/2010/main" val="218302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71" y="0"/>
            <a:ext cx="8001000" cy="114300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eaLnBrk="0" fontAlgn="base" hangingPunct="0">
              <a:lnSpc>
                <a:spcPct val="85000"/>
              </a:lnSpc>
              <a:spcAft>
                <a:spcPct val="0"/>
              </a:spcAft>
            </a:pPr>
            <a:r>
              <a:rPr lang="en-US"/>
              <a:t>Click to edit Master title style</a:t>
            </a:r>
            <a:endParaRPr lang="en-US" dirty="0"/>
          </a:p>
        </p:txBody>
      </p:sp>
      <p:sp>
        <p:nvSpPr>
          <p:cNvPr id="3" name="Text Placeholder 2"/>
          <p:cNvSpPr>
            <a:spLocks noGrp="1"/>
          </p:cNvSpPr>
          <p:nvPr>
            <p:ph type="body" idx="1"/>
          </p:nvPr>
        </p:nvSpPr>
        <p:spPr>
          <a:xfrm>
            <a:off x="576071" y="1257300"/>
            <a:ext cx="8001000" cy="1136208"/>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p:nvCxnSpPr>
        <p:spPr>
          <a:xfrm flipH="1">
            <a:off x="571500" y="6286500"/>
            <a:ext cx="8001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4"/>
          </p:nvPr>
        </p:nvSpPr>
        <p:spPr>
          <a:xfrm>
            <a:off x="566738" y="6483401"/>
            <a:ext cx="157094" cy="153888"/>
          </a:xfrm>
          <a:prstGeom prst="rect">
            <a:avLst/>
          </a:prstGeom>
        </p:spPr>
        <p:txBody>
          <a:bodyPr vert="horz" wrap="none" lIns="0" tIns="0" rIns="0" bIns="0" rtlCol="0" anchor="ctr">
            <a:spAutoFit/>
          </a:bodyPr>
          <a:lstStyle>
            <a:lvl1pPr algn="l">
              <a:defRPr sz="1000">
                <a:solidFill>
                  <a:schemeClr val="bg2"/>
                </a:solidFill>
              </a:defRPr>
            </a:lvl1pPr>
          </a:lstStyle>
          <a:p>
            <a:fld id="{1C026648-BCB3-47E3-8128-611D1202DC8A}" type="slidenum">
              <a:rPr lang="en-US" smtClean="0"/>
              <a:pPr/>
              <a:t>‹#›</a:t>
            </a:fld>
            <a:endParaRPr lang="en-US" dirty="0"/>
          </a:p>
        </p:txBody>
      </p:sp>
      <p:pic>
        <p:nvPicPr>
          <p:cNvPr id="9" name="Picture 8"/>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7838979" y="6450573"/>
            <a:ext cx="740664" cy="236459"/>
          </a:xfrm>
          <a:prstGeom prst="rect">
            <a:avLst/>
          </a:prstGeom>
        </p:spPr>
      </p:pic>
      <p:sp>
        <p:nvSpPr>
          <p:cNvPr id="10" name="Footer Placeholder 3"/>
          <p:cNvSpPr txBox="1">
            <a:spLocks/>
          </p:cNvSpPr>
          <p:nvPr/>
        </p:nvSpPr>
        <p:spPr>
          <a:xfrm>
            <a:off x="916591" y="6445480"/>
            <a:ext cx="5736706" cy="215444"/>
          </a:xfrm>
          <a:prstGeom prst="rect">
            <a:avLst/>
          </a:prstGeom>
        </p:spPr>
        <p:txBody>
          <a:bodyPr vert="horz" wrap="square" lIns="0" tIns="0" rIns="0" bIns="0" rtlCol="0" anchor="ctr">
            <a:spAutoFit/>
          </a:bodyPr>
          <a:lstStyle>
            <a:defPPr>
              <a:defRPr lang="en-US"/>
            </a:defPPr>
            <a:lvl1pPr algn="r" rtl="0" fontAlgn="base">
              <a:spcBef>
                <a:spcPct val="0"/>
              </a:spcBef>
              <a:spcAft>
                <a:spcPct val="0"/>
              </a:spcAft>
              <a:defRPr sz="700" kern="1200">
                <a:solidFill>
                  <a:schemeClr val="tx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sz="700" kern="1200" dirty="0">
                <a:solidFill>
                  <a:schemeClr val="tx2"/>
                </a:solidFill>
                <a:effectLst/>
                <a:latin typeface="Arial" charset="0"/>
                <a:ea typeface="+mn-ea"/>
                <a:cs typeface="Arial" charset="0"/>
              </a:rPr>
              <a:t>© 2018 Protiviti Inc. An Equal Opportunity Employer M/F/Disability/Veterans.</a:t>
            </a:r>
            <a:r>
              <a:rPr lang="en-US" sz="700" kern="1200" baseline="0" dirty="0">
                <a:solidFill>
                  <a:schemeClr val="tx2"/>
                </a:solidFill>
                <a:effectLst/>
                <a:latin typeface="Arial" charset="0"/>
                <a:ea typeface="+mn-ea"/>
                <a:cs typeface="Arial" charset="0"/>
              </a:rPr>
              <a:t> </a:t>
            </a:r>
            <a:r>
              <a:rPr lang="en-US" sz="700" kern="1200" dirty="0">
                <a:solidFill>
                  <a:schemeClr val="tx2"/>
                </a:solidFill>
                <a:effectLst/>
                <a:latin typeface="Arial" charset="0"/>
                <a:ea typeface="+mn-ea"/>
                <a:cs typeface="Arial" charset="0"/>
              </a:rPr>
              <a:t>Protiviti is not licensed or registered as a public accounting firm and does not issue opinions on financial statements or offer attestation services.</a:t>
            </a:r>
            <a:r>
              <a:rPr lang="en-US" sz="700" kern="1200" baseline="0" dirty="0">
                <a:solidFill>
                  <a:schemeClr val="tx2"/>
                </a:solidFill>
                <a:effectLst/>
                <a:latin typeface="Arial" charset="0"/>
                <a:ea typeface="+mn-ea"/>
                <a:cs typeface="Arial" charset="0"/>
              </a:rPr>
              <a:t> </a:t>
            </a:r>
            <a:r>
              <a:rPr lang="en-US" sz="700" kern="1200" dirty="0">
                <a:solidFill>
                  <a:schemeClr val="tx2"/>
                </a:solidFill>
                <a:effectLst/>
                <a:latin typeface="Arial" charset="0"/>
                <a:ea typeface="+mn-ea"/>
                <a:cs typeface="Arial" charset="0"/>
              </a:rPr>
              <a:t>All registered trademarks are the property of their respective owners.</a:t>
            </a:r>
          </a:p>
        </p:txBody>
      </p:sp>
    </p:spTree>
    <p:extLst>
      <p:ext uri="{BB962C8B-B14F-4D97-AF65-F5344CB8AC3E}">
        <p14:creationId xmlns:p14="http://schemas.microsoft.com/office/powerpoint/2010/main" val="373738044"/>
      </p:ext>
    </p:extLst>
  </p:cSld>
  <p:clrMap bg1="lt1" tx1="dk1" bg2="lt2" tx2="dk2" accent1="accent1" accent2="accent2" accent3="accent3" accent4="accent4" accent5="accent5" accent6="accent6" hlink="hlink" folHlink="folHlink"/>
  <p:sldLayoutIdLst>
    <p:sldLayoutId id="2147483690" r:id="rId1"/>
    <p:sldLayoutId id="2147483720" r:id="rId2"/>
    <p:sldLayoutId id="2147483721" r:id="rId3"/>
    <p:sldLayoutId id="2147483722" r:id="rId4"/>
    <p:sldLayoutId id="2147483723" r:id="rId5"/>
    <p:sldLayoutId id="2147483674"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675" r:id="rId15"/>
    <p:sldLayoutId id="2147483713" r:id="rId16"/>
    <p:sldLayoutId id="2147483677" r:id="rId17"/>
    <p:sldLayoutId id="2147483712" r:id="rId18"/>
    <p:sldLayoutId id="2147483662" r:id="rId19"/>
    <p:sldLayoutId id="2147483678" r:id="rId20"/>
    <p:sldLayoutId id="2147483698" r:id="rId21"/>
    <p:sldLayoutId id="2147483699" r:id="rId22"/>
    <p:sldLayoutId id="2147483695" r:id="rId23"/>
    <p:sldLayoutId id="2147483696" r:id="rId24"/>
    <p:sldLayoutId id="2147483703" r:id="rId25"/>
    <p:sldLayoutId id="2147483714" r:id="rId26"/>
    <p:sldLayoutId id="2147483716" r:id="rId27"/>
    <p:sldLayoutId id="2147483693" r:id="rId28"/>
    <p:sldLayoutId id="2147483717" r:id="rId29"/>
    <p:sldLayoutId id="2147483706" r:id="rId30"/>
    <p:sldLayoutId id="2147483707" r:id="rId31"/>
    <p:sldLayoutId id="2147483705" r:id="rId32"/>
    <p:sldLayoutId id="2147483700" r:id="rId33"/>
    <p:sldLayoutId id="2147483665" r:id="rId34"/>
    <p:sldLayoutId id="2147483697" r:id="rId35"/>
    <p:sldLayoutId id="2147483708" r:id="rId36"/>
    <p:sldLayoutId id="2147483694" r:id="rId37"/>
    <p:sldLayoutId id="2147483733" r:id="rId38"/>
  </p:sldLayoutIdLst>
  <p:hf hdr="0" ftr="0" dt="0"/>
  <p:txStyles>
    <p:titleStyle>
      <a:lvl1pPr algn="l" defTabSz="914400" rtl="0" eaLnBrk="1" latinLnBrk="0" hangingPunct="1">
        <a:lnSpc>
          <a:spcPct val="100000"/>
        </a:lnSpc>
        <a:spcBef>
          <a:spcPct val="0"/>
        </a:spcBef>
        <a:buNone/>
        <a:defRPr lang="en-US" sz="2400" b="0" i="0" kern="1200" cap="all" baseline="0" dirty="0">
          <a:solidFill>
            <a:schemeClr val="bg2"/>
          </a:solidFill>
          <a:latin typeface="Arial" pitchFamily="34" charset="0"/>
          <a:ea typeface="+mj-ea"/>
          <a:cs typeface="Arial" pitchFamily="34" charset="0"/>
        </a:defRPr>
      </a:lvl1pPr>
    </p:titleStyle>
    <p:bodyStyle>
      <a:lvl1pPr marL="173038" indent="-173038" algn="l" defTabSz="914400" rtl="0" eaLnBrk="1" latinLnBrk="0" hangingPunct="1">
        <a:lnSpc>
          <a:spcPct val="100000"/>
        </a:lnSpc>
        <a:spcBef>
          <a:spcPts val="1000"/>
        </a:spcBef>
        <a:spcAft>
          <a:spcPts val="200"/>
        </a:spcAft>
        <a:buFont typeface="Arial" panose="020B0604020202020204" pitchFamily="34" charset="0"/>
        <a:buChar char="•"/>
        <a:defRPr sz="1400" kern="1200">
          <a:solidFill>
            <a:schemeClr val="tx2"/>
          </a:solidFill>
          <a:latin typeface="+mn-lt"/>
          <a:ea typeface="+mn-ea"/>
          <a:cs typeface="+mn-cs"/>
        </a:defRPr>
      </a:lvl1pPr>
      <a:lvl2pPr marL="344488" indent="-171450" algn="l" defTabSz="914400" rtl="0" eaLnBrk="1" latinLnBrk="0" hangingPunct="1">
        <a:lnSpc>
          <a:spcPct val="100000"/>
        </a:lnSpc>
        <a:spcBef>
          <a:spcPts val="500"/>
        </a:spcBef>
        <a:spcAft>
          <a:spcPts val="200"/>
        </a:spcAft>
        <a:buFont typeface="Arial" panose="020B0604020202020204" pitchFamily="34" charset="0"/>
        <a:buChar char="−"/>
        <a:defRPr sz="1200" kern="1200">
          <a:solidFill>
            <a:schemeClr val="tx2"/>
          </a:solidFill>
          <a:latin typeface="+mn-lt"/>
          <a:ea typeface="+mn-ea"/>
          <a:cs typeface="+mn-cs"/>
        </a:defRPr>
      </a:lvl2pPr>
      <a:lvl3pPr marL="517525" indent="-173038" algn="l" defTabSz="914400" rtl="0" eaLnBrk="1" latinLnBrk="0" hangingPunct="1">
        <a:lnSpc>
          <a:spcPct val="100000"/>
        </a:lnSpc>
        <a:spcBef>
          <a:spcPts val="200"/>
        </a:spcBef>
        <a:spcAft>
          <a:spcPts val="200"/>
        </a:spcAft>
        <a:buFont typeface="Arial" panose="020B0604020202020204" pitchFamily="34" charset="0"/>
        <a:buChar char="•"/>
        <a:defRPr sz="1100" kern="1200">
          <a:solidFill>
            <a:schemeClr val="tx2"/>
          </a:solidFill>
          <a:latin typeface="+mn-lt"/>
          <a:ea typeface="+mn-ea"/>
          <a:cs typeface="+mn-cs"/>
        </a:defRPr>
      </a:lvl3pPr>
      <a:lvl4pPr marL="630238" indent="-112713" algn="l" defTabSz="914400" rtl="0" eaLnBrk="1" latinLnBrk="0" hangingPunct="1">
        <a:lnSpc>
          <a:spcPct val="100000"/>
        </a:lnSpc>
        <a:spcBef>
          <a:spcPts val="200"/>
        </a:spcBef>
        <a:spcAft>
          <a:spcPts val="200"/>
        </a:spcAft>
        <a:buFont typeface="Arial" panose="020B0604020202020204" pitchFamily="34" charset="0"/>
        <a:buChar char="−"/>
        <a:defRPr sz="1050" kern="1200">
          <a:solidFill>
            <a:schemeClr val="tx2"/>
          </a:solidFill>
          <a:latin typeface="+mn-lt"/>
          <a:ea typeface="+mn-ea"/>
          <a:cs typeface="+mn-cs"/>
        </a:defRPr>
      </a:lvl4pPr>
      <a:lvl5pPr marL="741363" indent="-111125" algn="l" defTabSz="914400" rtl="0" eaLnBrk="1" latinLnBrk="0" hangingPunct="1">
        <a:lnSpc>
          <a:spcPct val="100000"/>
        </a:lnSpc>
        <a:spcBef>
          <a:spcPts val="200"/>
        </a:spcBef>
        <a:spcAft>
          <a:spcPts val="200"/>
        </a:spcAft>
        <a:buFont typeface="Arial" panose="020B0604020202020204" pitchFamily="34" charset="0"/>
        <a:buChar char="•"/>
        <a:defRPr sz="10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5400">
          <p15:clr>
            <a:srgbClr val="F26B43"/>
          </p15:clr>
        </p15:guide>
        <p15:guide id="6" pos="360">
          <p15:clr>
            <a:srgbClr val="F26B43"/>
          </p15:clr>
        </p15:guide>
        <p15:guide id="7" orient="horz" pos="3888">
          <p15:clr>
            <a:srgbClr val="F26B43"/>
          </p15:clr>
        </p15:guide>
        <p15:guide id="9" orient="horz" pos="720">
          <p15:clr>
            <a:srgbClr val="F26B43"/>
          </p15:clr>
        </p15:guide>
        <p15:guide id="14" orient="horz" pos="3960">
          <p15:clr>
            <a:srgbClr val="F26B43"/>
          </p15:clr>
        </p15:guide>
        <p15:guide id="16" orient="horz" pos="79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1.jpe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gif"/><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image" Target="../media/image31.jpeg"/><Relationship Id="rId1" Type="http://schemas.openxmlformats.org/officeDocument/2006/relationships/slideLayout" Target="../slideLayouts/slideLayout19.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pn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jpeg"/><Relationship Id="rId14"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chorCtr="0"/>
          <a:lstStyle/>
          <a:p>
            <a:r>
              <a:rPr lang="en-US" dirty="0"/>
              <a:t>Healthcare </a:t>
            </a:r>
            <a:r>
              <a:rPr lang="en-US" dirty="0" smtClean="0"/>
              <a:t>Industry Key Business risks &amp; emerging issues</a:t>
            </a:r>
            <a:endParaRPr lang="en-GB" dirty="0"/>
          </a:p>
        </p:txBody>
      </p:sp>
      <p:sp>
        <p:nvSpPr>
          <p:cNvPr id="3" name="Subtitle 2"/>
          <p:cNvSpPr>
            <a:spLocks noGrp="1"/>
          </p:cNvSpPr>
          <p:nvPr>
            <p:ph type="subTitle" idx="1"/>
          </p:nvPr>
        </p:nvSpPr>
        <p:spPr/>
        <p:txBody>
          <a:bodyPr/>
          <a:lstStyle/>
          <a:p>
            <a:pPr>
              <a:spcBef>
                <a:spcPts val="1000"/>
              </a:spcBef>
            </a:pPr>
            <a:endParaRPr lang="en-US" dirty="0"/>
          </a:p>
          <a:p>
            <a:pPr>
              <a:spcBef>
                <a:spcPts val="1000"/>
              </a:spcBef>
            </a:pPr>
            <a:r>
              <a:rPr lang="en-US" i="1" dirty="0" smtClean="0"/>
              <a:t>A Hot Topics Discussion</a:t>
            </a:r>
          </a:p>
          <a:p>
            <a:pPr>
              <a:spcBef>
                <a:spcPts val="1000"/>
              </a:spcBef>
            </a:pPr>
            <a:r>
              <a:rPr lang="en-US" i="1" dirty="0" smtClean="0"/>
              <a:t>August 2018</a:t>
            </a:r>
            <a:endParaRPr lang="en-US" i="1" dirty="0"/>
          </a:p>
        </p:txBody>
      </p:sp>
    </p:spTree>
    <p:extLst>
      <p:ext uri="{BB962C8B-B14F-4D97-AF65-F5344CB8AC3E}">
        <p14:creationId xmlns:p14="http://schemas.microsoft.com/office/powerpoint/2010/main" val="3363909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76073" y="1257299"/>
            <a:ext cx="4257551" cy="484632"/>
            <a:chOff x="576072" y="1257300"/>
            <a:chExt cx="7773030" cy="784442"/>
          </a:xfrm>
        </p:grpSpPr>
        <p:sp>
          <p:nvSpPr>
            <p:cNvPr id="10" name="Rectangle 9"/>
            <p:cNvSpPr/>
            <p:nvPr/>
          </p:nvSpPr>
          <p:spPr>
            <a:xfrm>
              <a:off x="1170578" y="1257300"/>
              <a:ext cx="7178524" cy="78444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00"/>
                </a:spcBef>
                <a:spcAft>
                  <a:spcPts val="200"/>
                </a:spcAft>
                <a:defRPr/>
              </a:pPr>
              <a:r>
                <a:rPr lang="en-US" sz="1400" b="1" dirty="0">
                  <a:solidFill>
                    <a:schemeClr val="tx1"/>
                  </a:solidFill>
                </a:rPr>
                <a:t>Federal Sentencing Guidelines </a:t>
              </a:r>
              <a:endParaRPr lang="en-US" sz="1400" dirty="0">
                <a:solidFill>
                  <a:schemeClr val="tx2"/>
                </a:solidFill>
              </a:endParaRPr>
            </a:p>
          </p:txBody>
        </p:sp>
        <p:sp>
          <p:nvSpPr>
            <p:cNvPr id="12" name="Rectangle 11"/>
            <p:cNvSpPr/>
            <p:nvPr/>
          </p:nvSpPr>
          <p:spPr>
            <a:xfrm>
              <a:off x="576072" y="1257300"/>
              <a:ext cx="594505" cy="78444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a:t>1</a:t>
              </a:r>
            </a:p>
          </p:txBody>
        </p:sp>
      </p:grpSp>
      <p:grpSp>
        <p:nvGrpSpPr>
          <p:cNvPr id="16" name="Group 15"/>
          <p:cNvGrpSpPr/>
          <p:nvPr/>
        </p:nvGrpSpPr>
        <p:grpSpPr>
          <a:xfrm>
            <a:off x="576073" y="1937614"/>
            <a:ext cx="4257551" cy="484632"/>
            <a:chOff x="576072" y="1257300"/>
            <a:chExt cx="7773029" cy="784442"/>
          </a:xfrm>
        </p:grpSpPr>
        <p:sp>
          <p:nvSpPr>
            <p:cNvPr id="17" name="Rectangle 16"/>
            <p:cNvSpPr/>
            <p:nvPr/>
          </p:nvSpPr>
          <p:spPr>
            <a:xfrm>
              <a:off x="1170578" y="1257302"/>
              <a:ext cx="7178523" cy="75946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00"/>
                </a:spcBef>
                <a:spcAft>
                  <a:spcPts val="200"/>
                </a:spcAft>
                <a:defRPr/>
              </a:pPr>
              <a:r>
                <a:rPr lang="en-US" sz="1400" b="1" dirty="0">
                  <a:solidFill>
                    <a:schemeClr val="tx1"/>
                  </a:solidFill>
                </a:rPr>
                <a:t>OIG Model Compliance Program Guidance</a:t>
              </a:r>
              <a:endParaRPr lang="en-US" sz="1400" dirty="0">
                <a:solidFill>
                  <a:schemeClr val="tx2"/>
                </a:solidFill>
              </a:endParaRPr>
            </a:p>
          </p:txBody>
        </p:sp>
        <p:sp>
          <p:nvSpPr>
            <p:cNvPr id="18" name="Rectangle 17"/>
            <p:cNvSpPr/>
            <p:nvPr/>
          </p:nvSpPr>
          <p:spPr>
            <a:xfrm>
              <a:off x="576072" y="1257300"/>
              <a:ext cx="594505" cy="7844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a:t>2</a:t>
              </a:r>
            </a:p>
          </p:txBody>
        </p:sp>
      </p:grpSp>
      <p:grpSp>
        <p:nvGrpSpPr>
          <p:cNvPr id="20" name="Group 19"/>
          <p:cNvGrpSpPr/>
          <p:nvPr/>
        </p:nvGrpSpPr>
        <p:grpSpPr>
          <a:xfrm>
            <a:off x="576073" y="2617928"/>
            <a:ext cx="4257551" cy="484632"/>
            <a:chOff x="576072" y="1257300"/>
            <a:chExt cx="7773029" cy="697799"/>
          </a:xfrm>
        </p:grpSpPr>
        <p:sp>
          <p:nvSpPr>
            <p:cNvPr id="21" name="Rectangle 20"/>
            <p:cNvSpPr/>
            <p:nvPr/>
          </p:nvSpPr>
          <p:spPr>
            <a:xfrm>
              <a:off x="1170578" y="1257302"/>
              <a:ext cx="7178523" cy="69779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00"/>
                </a:spcBef>
                <a:spcAft>
                  <a:spcPts val="200"/>
                </a:spcAft>
                <a:defRPr/>
              </a:pPr>
              <a:r>
                <a:rPr lang="en-US" sz="1400" b="1" dirty="0">
                  <a:solidFill>
                    <a:schemeClr val="tx1"/>
                  </a:solidFill>
                </a:rPr>
                <a:t>Affordable Care Act </a:t>
              </a:r>
              <a:endParaRPr lang="en-US" sz="1400" dirty="0">
                <a:solidFill>
                  <a:schemeClr val="tx2"/>
                </a:solidFill>
              </a:endParaRPr>
            </a:p>
          </p:txBody>
        </p:sp>
        <p:sp>
          <p:nvSpPr>
            <p:cNvPr id="22" name="Rectangle 21"/>
            <p:cNvSpPr/>
            <p:nvPr/>
          </p:nvSpPr>
          <p:spPr>
            <a:xfrm>
              <a:off x="576072" y="1257300"/>
              <a:ext cx="594506" cy="69779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a:t>3</a:t>
              </a:r>
            </a:p>
          </p:txBody>
        </p:sp>
      </p:grpSp>
      <p:grpSp>
        <p:nvGrpSpPr>
          <p:cNvPr id="23" name="Group 22"/>
          <p:cNvGrpSpPr/>
          <p:nvPr/>
        </p:nvGrpSpPr>
        <p:grpSpPr>
          <a:xfrm>
            <a:off x="576073" y="3298241"/>
            <a:ext cx="4257551" cy="484632"/>
            <a:chOff x="576072" y="1257300"/>
            <a:chExt cx="7773029" cy="784442"/>
          </a:xfrm>
        </p:grpSpPr>
        <p:sp>
          <p:nvSpPr>
            <p:cNvPr id="24" name="Rectangle 23"/>
            <p:cNvSpPr/>
            <p:nvPr/>
          </p:nvSpPr>
          <p:spPr>
            <a:xfrm>
              <a:off x="1170578" y="1257304"/>
              <a:ext cx="7178523" cy="78443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00"/>
                </a:spcBef>
                <a:spcAft>
                  <a:spcPts val="200"/>
                </a:spcAft>
                <a:defRPr/>
              </a:pPr>
              <a:r>
                <a:rPr lang="en-US" sz="1400" b="1" dirty="0">
                  <a:solidFill>
                    <a:schemeClr val="tx1"/>
                  </a:solidFill>
                </a:rPr>
                <a:t>Yates Memo</a:t>
              </a:r>
              <a:endParaRPr lang="en-US" sz="1400" dirty="0">
                <a:solidFill>
                  <a:schemeClr val="tx2"/>
                </a:solidFill>
              </a:endParaRPr>
            </a:p>
          </p:txBody>
        </p:sp>
        <p:sp>
          <p:nvSpPr>
            <p:cNvPr id="25" name="Rectangle 24"/>
            <p:cNvSpPr/>
            <p:nvPr/>
          </p:nvSpPr>
          <p:spPr>
            <a:xfrm>
              <a:off x="576072" y="1257300"/>
              <a:ext cx="594505" cy="7844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a:t>4</a:t>
              </a:r>
            </a:p>
          </p:txBody>
        </p:sp>
      </p:grpSp>
      <p:sp>
        <p:nvSpPr>
          <p:cNvPr id="3" name="Slide Number Placeholder 2"/>
          <p:cNvSpPr>
            <a:spLocks noGrp="1"/>
          </p:cNvSpPr>
          <p:nvPr>
            <p:ph type="sldNum" sz="quarter" idx="4"/>
          </p:nvPr>
        </p:nvSpPr>
        <p:spPr>
          <a:xfrm>
            <a:off x="280648" y="6483435"/>
            <a:ext cx="72135" cy="153820"/>
          </a:xfrm>
        </p:spPr>
        <p:txBody>
          <a:bodyPr/>
          <a:lstStyle/>
          <a:p>
            <a:fld id="{1C026648-BCB3-47E3-8128-611D1202DC8A}" type="slidenum">
              <a:rPr lang="en-US" smtClean="0"/>
              <a:pPr/>
              <a:t>10</a:t>
            </a:fld>
            <a:endParaRPr lang="en-US" dirty="0"/>
          </a:p>
        </p:txBody>
      </p:sp>
      <p:pic>
        <p:nvPicPr>
          <p:cNvPr id="27" name="Picture 26"/>
          <p:cNvPicPr>
            <a:picLocks noChangeAspect="1"/>
          </p:cNvPicPr>
          <p:nvPr/>
        </p:nvPicPr>
        <p:blipFill rotWithShape="1">
          <a:blip r:embed="rId3" cstate="screen">
            <a:extLst>
              <a:ext uri="{28A0092B-C50C-407E-A947-70E740481C1C}">
                <a14:useLocalDpi xmlns:a14="http://schemas.microsoft.com/office/drawing/2010/main"/>
              </a:ext>
            </a:extLst>
          </a:blip>
          <a:srcRect l="3290" r="19736"/>
          <a:stretch/>
        </p:blipFill>
        <p:spPr>
          <a:xfrm>
            <a:off x="4991100" y="1257300"/>
            <a:ext cx="4152900" cy="4910938"/>
          </a:xfrm>
          <a:prstGeom prst="rect">
            <a:avLst/>
          </a:prstGeom>
        </p:spPr>
      </p:pic>
      <p:grpSp>
        <p:nvGrpSpPr>
          <p:cNvPr id="31" name="Group 30"/>
          <p:cNvGrpSpPr/>
          <p:nvPr/>
        </p:nvGrpSpPr>
        <p:grpSpPr>
          <a:xfrm>
            <a:off x="571501" y="4658869"/>
            <a:ext cx="4262123" cy="484632"/>
            <a:chOff x="576072" y="1257300"/>
            <a:chExt cx="7781376" cy="784442"/>
          </a:xfrm>
        </p:grpSpPr>
        <p:sp>
          <p:nvSpPr>
            <p:cNvPr id="32" name="Rectangle 31"/>
            <p:cNvSpPr/>
            <p:nvPr/>
          </p:nvSpPr>
          <p:spPr>
            <a:xfrm>
              <a:off x="1170576" y="1257304"/>
              <a:ext cx="7186872" cy="78443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00"/>
                </a:spcBef>
                <a:spcAft>
                  <a:spcPts val="200"/>
                </a:spcAft>
                <a:defRPr/>
              </a:pPr>
              <a:r>
                <a:rPr lang="en-US" sz="1400" b="1" dirty="0">
                  <a:solidFill>
                    <a:schemeClr val="tx1"/>
                  </a:solidFill>
                </a:rPr>
                <a:t>DOJ Evaluation of Compliance Programs</a:t>
              </a:r>
              <a:endParaRPr lang="en-US" sz="1400" dirty="0">
                <a:solidFill>
                  <a:schemeClr val="tx2"/>
                </a:solidFill>
              </a:endParaRPr>
            </a:p>
          </p:txBody>
        </p:sp>
        <p:sp>
          <p:nvSpPr>
            <p:cNvPr id="33" name="Rectangle 32"/>
            <p:cNvSpPr/>
            <p:nvPr/>
          </p:nvSpPr>
          <p:spPr>
            <a:xfrm>
              <a:off x="576072" y="1257300"/>
              <a:ext cx="594505" cy="7844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a:t>6</a:t>
              </a:r>
            </a:p>
          </p:txBody>
        </p:sp>
      </p:grpSp>
      <p:grpSp>
        <p:nvGrpSpPr>
          <p:cNvPr id="34" name="Group 33"/>
          <p:cNvGrpSpPr/>
          <p:nvPr/>
        </p:nvGrpSpPr>
        <p:grpSpPr>
          <a:xfrm>
            <a:off x="571501" y="3978555"/>
            <a:ext cx="4257551" cy="484632"/>
            <a:chOff x="576072" y="1257300"/>
            <a:chExt cx="7773029" cy="784442"/>
          </a:xfrm>
        </p:grpSpPr>
        <p:sp>
          <p:nvSpPr>
            <p:cNvPr id="35" name="Rectangle 34"/>
            <p:cNvSpPr/>
            <p:nvPr/>
          </p:nvSpPr>
          <p:spPr>
            <a:xfrm>
              <a:off x="1170578" y="1257302"/>
              <a:ext cx="7178523" cy="7844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00"/>
                </a:spcBef>
                <a:spcAft>
                  <a:spcPts val="200"/>
                </a:spcAft>
                <a:defRPr/>
              </a:pPr>
              <a:r>
                <a:rPr lang="en-US" sz="1400" b="1" dirty="0">
                  <a:solidFill>
                    <a:schemeClr val="tx1"/>
                  </a:solidFill>
                </a:rPr>
                <a:t>Boards of Directors Practical Guidance</a:t>
              </a:r>
            </a:p>
          </p:txBody>
        </p:sp>
        <p:sp>
          <p:nvSpPr>
            <p:cNvPr id="36" name="Rectangle 35"/>
            <p:cNvSpPr/>
            <p:nvPr/>
          </p:nvSpPr>
          <p:spPr>
            <a:xfrm>
              <a:off x="576072" y="1257300"/>
              <a:ext cx="594505" cy="78444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a:t>5</a:t>
              </a:r>
            </a:p>
          </p:txBody>
        </p:sp>
      </p:grpSp>
      <p:grpSp>
        <p:nvGrpSpPr>
          <p:cNvPr id="26" name="Group 25"/>
          <p:cNvGrpSpPr/>
          <p:nvPr/>
        </p:nvGrpSpPr>
        <p:grpSpPr>
          <a:xfrm>
            <a:off x="576156" y="5339182"/>
            <a:ext cx="4262123" cy="484632"/>
            <a:chOff x="576072" y="1257300"/>
            <a:chExt cx="7781376" cy="784442"/>
          </a:xfrm>
        </p:grpSpPr>
        <p:sp>
          <p:nvSpPr>
            <p:cNvPr id="28" name="Rectangle 27"/>
            <p:cNvSpPr/>
            <p:nvPr/>
          </p:nvSpPr>
          <p:spPr>
            <a:xfrm>
              <a:off x="1170576" y="1257303"/>
              <a:ext cx="7186872" cy="78443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00"/>
                </a:spcBef>
                <a:spcAft>
                  <a:spcPts val="200"/>
                </a:spcAft>
                <a:defRPr/>
              </a:pPr>
              <a:r>
                <a:rPr lang="en-US" sz="1400" b="1" dirty="0">
                  <a:solidFill>
                    <a:schemeClr val="tx1"/>
                  </a:solidFill>
                </a:rPr>
                <a:t>Measuring Compliance Program Effectiveness</a:t>
              </a:r>
              <a:endParaRPr lang="en-US" sz="1400" dirty="0">
                <a:solidFill>
                  <a:schemeClr val="tx2"/>
                </a:solidFill>
              </a:endParaRPr>
            </a:p>
          </p:txBody>
        </p:sp>
        <p:sp>
          <p:nvSpPr>
            <p:cNvPr id="29" name="Rectangle 28"/>
            <p:cNvSpPr/>
            <p:nvPr/>
          </p:nvSpPr>
          <p:spPr>
            <a:xfrm>
              <a:off x="576072" y="1257300"/>
              <a:ext cx="594505" cy="784442"/>
            </a:xfrm>
            <a:prstGeom prst="rect">
              <a:avLst/>
            </a:prstGeom>
            <a:solidFill>
              <a:srgbClr val="4CC5D6"/>
            </a:solidFill>
            <a:ln>
              <a:solidFill>
                <a:srgbClr val="4CC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a:t>7</a:t>
              </a:r>
            </a:p>
          </p:txBody>
        </p:sp>
      </p:grpSp>
      <p:sp>
        <p:nvSpPr>
          <p:cNvPr id="30" name="Title 1"/>
          <p:cNvSpPr txBox="1">
            <a:spLocks/>
          </p:cNvSpPr>
          <p:nvPr/>
        </p:nvSpPr>
        <p:spPr>
          <a:xfrm>
            <a:off x="576072" y="0"/>
            <a:ext cx="8001000" cy="114300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defTabSz="914400" rtl="0" eaLnBrk="1" latinLnBrk="0" hangingPunct="1">
              <a:lnSpc>
                <a:spcPct val="100000"/>
              </a:lnSpc>
              <a:spcBef>
                <a:spcPct val="0"/>
              </a:spcBef>
              <a:buNone/>
              <a:defRPr lang="en-US" sz="2400" b="0" i="0" kern="1200" cap="all" baseline="0" dirty="0">
                <a:solidFill>
                  <a:schemeClr val="bg2"/>
                </a:solidFill>
                <a:latin typeface="Arial" pitchFamily="34" charset="0"/>
                <a:ea typeface="+mj-ea"/>
                <a:cs typeface="Arial" pitchFamily="34" charset="0"/>
              </a:defRPr>
            </a:lvl1pPr>
          </a:lstStyle>
          <a:p>
            <a:r>
              <a:rPr lang="en-US" dirty="0" smtClean="0"/>
              <a:t>Program effectiveness guidance</a:t>
            </a:r>
            <a:endParaRPr lang="en-US" dirty="0"/>
          </a:p>
        </p:txBody>
      </p:sp>
    </p:spTree>
    <p:extLst>
      <p:ext uri="{BB962C8B-B14F-4D97-AF65-F5344CB8AC3E}">
        <p14:creationId xmlns:p14="http://schemas.microsoft.com/office/powerpoint/2010/main" val="668360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50935222-B196-4F9B-9AEC-1292459A754A}" type="slidenum">
              <a:rPr lang="en-US" smtClean="0"/>
              <a:pPr/>
              <a:t>11</a:t>
            </a:fld>
            <a:endParaRPr lang="en-US" dirty="0"/>
          </a:p>
        </p:txBody>
      </p:sp>
      <p:grpSp>
        <p:nvGrpSpPr>
          <p:cNvPr id="50" name="Group 49"/>
          <p:cNvGrpSpPr/>
          <p:nvPr/>
        </p:nvGrpSpPr>
        <p:grpSpPr>
          <a:xfrm>
            <a:off x="3138941" y="1514275"/>
            <a:ext cx="2656956" cy="3618808"/>
            <a:chOff x="-3749040" y="-20536"/>
            <a:chExt cx="3749040" cy="4998720"/>
          </a:xfrm>
        </p:grpSpPr>
        <p:grpSp>
          <p:nvGrpSpPr>
            <p:cNvPr id="51" name="Group 50"/>
            <p:cNvGrpSpPr/>
            <p:nvPr/>
          </p:nvGrpSpPr>
          <p:grpSpPr>
            <a:xfrm>
              <a:off x="-3749040" y="-20536"/>
              <a:ext cx="3749040" cy="4998720"/>
              <a:chOff x="5166360" y="1310640"/>
              <a:chExt cx="3794760" cy="5196840"/>
            </a:xfrm>
          </p:grpSpPr>
          <p:pic>
            <p:nvPicPr>
              <p:cNvPr id="53" name="Picture 3" descr="C:\Users\anumit02\Desktop\HiRes.jp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l="17104" t="4210" r="17370" b="6052"/>
              <a:stretch/>
            </p:blipFill>
            <p:spPr bwMode="auto">
              <a:xfrm>
                <a:off x="5166360" y="1310640"/>
                <a:ext cx="3794760" cy="5196840"/>
              </a:xfrm>
              <a:prstGeom prst="rect">
                <a:avLst/>
              </a:prstGeom>
              <a:noFill/>
              <a:extLst>
                <a:ext uri="{909E8E84-426E-40DD-AFC4-6F175D3DCCD1}">
                  <a14:hiddenFill xmlns:a14="http://schemas.microsoft.com/office/drawing/2010/main">
                    <a:solidFill>
                      <a:srgbClr val="FFFFFF"/>
                    </a:solidFill>
                  </a14:hiddenFill>
                </a:ext>
              </a:extLst>
            </p:spPr>
          </p:pic>
          <p:sp>
            <p:nvSpPr>
              <p:cNvPr id="54" name="Text Box 14"/>
              <p:cNvSpPr txBox="1">
                <a:spLocks noChangeArrowheads="1"/>
              </p:cNvSpPr>
              <p:nvPr/>
            </p:nvSpPr>
            <p:spPr bwMode="auto">
              <a:xfrm>
                <a:off x="5459947" y="1790759"/>
                <a:ext cx="2472489" cy="2941258"/>
              </a:xfrm>
              <a:custGeom>
                <a:avLst/>
                <a:gdLst>
                  <a:gd name="connsiteX0" fmla="*/ 567230 w 2590800"/>
                  <a:gd name="connsiteY0" fmla="*/ 2781297 h 2133600"/>
                  <a:gd name="connsiteX1" fmla="*/ 642264 w 2590800"/>
                  <a:gd name="connsiteY1" fmla="*/ 1988077 h 2133600"/>
                  <a:gd name="connsiteX2" fmla="*/ 220836 w 2590800"/>
                  <a:gd name="connsiteY2" fmla="*/ 471021 h 2133600"/>
                  <a:gd name="connsiteX3" fmla="*/ 1716889 w 2590800"/>
                  <a:gd name="connsiteY3" fmla="*/ 58050 h 2133600"/>
                  <a:gd name="connsiteX4" fmla="*/ 2515702 w 2590800"/>
                  <a:gd name="connsiteY4" fmla="*/ 1424750 h 2133600"/>
                  <a:gd name="connsiteX5" fmla="*/ 1108893 w 2590800"/>
                  <a:gd name="connsiteY5" fmla="*/ 2122486 h 2133600"/>
                  <a:gd name="connsiteX6" fmla="*/ 567230 w 2590800"/>
                  <a:gd name="connsiteY6" fmla="*/ 2781297 h 2133600"/>
                  <a:gd name="connsiteX0" fmla="*/ 456523 w 2472489"/>
                  <a:gd name="connsiteY0" fmla="*/ 2941258 h 2941258"/>
                  <a:gd name="connsiteX1" fmla="*/ 531557 w 2472489"/>
                  <a:gd name="connsiteY1" fmla="*/ 2148038 h 2941258"/>
                  <a:gd name="connsiteX2" fmla="*/ 110129 w 2472489"/>
                  <a:gd name="connsiteY2" fmla="*/ 630982 h 2941258"/>
                  <a:gd name="connsiteX3" fmla="*/ 1529982 w 2472489"/>
                  <a:gd name="connsiteY3" fmla="*/ 35131 h 2941258"/>
                  <a:gd name="connsiteX4" fmla="*/ 2404995 w 2472489"/>
                  <a:gd name="connsiteY4" fmla="*/ 1584711 h 2941258"/>
                  <a:gd name="connsiteX5" fmla="*/ 998186 w 2472489"/>
                  <a:gd name="connsiteY5" fmla="*/ 2282447 h 2941258"/>
                  <a:gd name="connsiteX6" fmla="*/ 456523 w 2472489"/>
                  <a:gd name="connsiteY6" fmla="*/ 2941258 h 294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2489" h="2941258">
                    <a:moveTo>
                      <a:pt x="456523" y="2941258"/>
                    </a:moveTo>
                    <a:lnTo>
                      <a:pt x="531557" y="2148038"/>
                    </a:lnTo>
                    <a:cubicBezTo>
                      <a:pt x="-114471" y="1837423"/>
                      <a:pt x="-56275" y="983133"/>
                      <a:pt x="110129" y="630982"/>
                    </a:cubicBezTo>
                    <a:cubicBezTo>
                      <a:pt x="276533" y="278831"/>
                      <a:pt x="975278" y="-122058"/>
                      <a:pt x="1529982" y="35131"/>
                    </a:cubicBezTo>
                    <a:cubicBezTo>
                      <a:pt x="2211638" y="228295"/>
                      <a:pt x="2646876" y="1025459"/>
                      <a:pt x="2404995" y="1584711"/>
                    </a:cubicBezTo>
                    <a:cubicBezTo>
                      <a:pt x="2197853" y="2063641"/>
                      <a:pt x="1609100" y="2355645"/>
                      <a:pt x="998186" y="2282447"/>
                    </a:cubicBezTo>
                    <a:lnTo>
                      <a:pt x="456523" y="2941258"/>
                    </a:lnTo>
                    <a:close/>
                  </a:path>
                </a:pathLst>
              </a:custGeom>
              <a:solidFill>
                <a:srgbClr val="A31D24"/>
              </a:solidFill>
              <a:ln w="3175">
                <a:solidFill>
                  <a:srgbClr val="5D7B9A"/>
                </a:solidFill>
                <a:prstDash val="sysDash"/>
                <a:miter lim="800000"/>
                <a:headEnd/>
                <a:tailEnd/>
              </a:ln>
              <a:extLst/>
            </p:spPr>
            <p:txBody>
              <a:bodyPr wrap="square" anchor="t">
                <a:noAutofit/>
              </a:bodyPr>
              <a:lstStyle>
                <a:lvl1pPr eaLnBrk="0" hangingPunct="0">
                  <a:spcBef>
                    <a:spcPct val="20000"/>
                  </a:spcBef>
                  <a:buChar char="•"/>
                  <a:defRPr sz="2400">
                    <a:solidFill>
                      <a:srgbClr val="535355"/>
                    </a:solidFill>
                    <a:latin typeface="Arial" charset="0"/>
                    <a:ea typeface="ＭＳ Ｐゴシック" charset="-128"/>
                  </a:defRPr>
                </a:lvl1pPr>
                <a:lvl2pPr marL="742950" indent="-285750" eaLnBrk="0" hangingPunct="0">
                  <a:spcBef>
                    <a:spcPct val="20000"/>
                  </a:spcBef>
                  <a:buFont typeface="Wingdings" pitchFamily="2" charset="2"/>
                  <a:buChar char="§"/>
                  <a:defRPr sz="2400">
                    <a:solidFill>
                      <a:srgbClr val="628296"/>
                    </a:solidFill>
                    <a:latin typeface="Arial" charset="0"/>
                    <a:ea typeface="ＭＳ Ｐゴシック" charset="-128"/>
                  </a:defRPr>
                </a:lvl2pPr>
                <a:lvl3pPr marL="1143000" indent="-228600" eaLnBrk="0" hangingPunct="0">
                  <a:spcBef>
                    <a:spcPct val="20000"/>
                  </a:spcBef>
                  <a:buFont typeface="Wingdings" pitchFamily="2" charset="2"/>
                  <a:buChar char="§"/>
                  <a:defRPr sz="2000">
                    <a:solidFill>
                      <a:srgbClr val="535355"/>
                    </a:solidFill>
                    <a:latin typeface="Arial" charset="0"/>
                    <a:ea typeface="ＭＳ Ｐゴシック" charset="-128"/>
                  </a:defRPr>
                </a:lvl3pPr>
                <a:lvl4pPr marL="1600200" indent="-228600" eaLnBrk="0" hangingPunct="0">
                  <a:spcBef>
                    <a:spcPct val="20000"/>
                  </a:spcBef>
                  <a:buChar char="•"/>
                  <a:defRPr sz="2000">
                    <a:solidFill>
                      <a:srgbClr val="535355"/>
                    </a:solidFill>
                    <a:latin typeface="Arial" charset="0"/>
                    <a:ea typeface="ＭＳ Ｐゴシック" charset="-128"/>
                  </a:defRPr>
                </a:lvl4pPr>
                <a:lvl5pPr marL="2057400" indent="-228600" eaLnBrk="0" hangingPunct="0">
                  <a:spcBef>
                    <a:spcPct val="20000"/>
                  </a:spcBef>
                  <a:buFont typeface="Wingdings" pitchFamily="2" charset="2"/>
                  <a:buChar char="Ø"/>
                  <a:defRPr sz="2000">
                    <a:solidFill>
                      <a:srgbClr val="535355"/>
                    </a:solidFill>
                    <a:latin typeface="Arial" charset="0"/>
                    <a:ea typeface="ＭＳ Ｐゴシック" charset="-128"/>
                  </a:defRPr>
                </a:lvl5pPr>
                <a:lvl6pPr marL="2514600" indent="-228600" eaLnBrk="0" fontAlgn="base" hangingPunct="0">
                  <a:spcBef>
                    <a:spcPct val="20000"/>
                  </a:spcBef>
                  <a:spcAft>
                    <a:spcPct val="0"/>
                  </a:spcAft>
                  <a:buFont typeface="Wingdings" pitchFamily="2" charset="2"/>
                  <a:buChar char="Ø"/>
                  <a:defRPr sz="2000">
                    <a:solidFill>
                      <a:srgbClr val="535355"/>
                    </a:solidFill>
                    <a:latin typeface="Arial" charset="0"/>
                    <a:ea typeface="ＭＳ Ｐゴシック" charset="-128"/>
                  </a:defRPr>
                </a:lvl6pPr>
                <a:lvl7pPr marL="2971800" indent="-228600" eaLnBrk="0" fontAlgn="base" hangingPunct="0">
                  <a:spcBef>
                    <a:spcPct val="20000"/>
                  </a:spcBef>
                  <a:spcAft>
                    <a:spcPct val="0"/>
                  </a:spcAft>
                  <a:buFont typeface="Wingdings" pitchFamily="2" charset="2"/>
                  <a:buChar char="Ø"/>
                  <a:defRPr sz="2000">
                    <a:solidFill>
                      <a:srgbClr val="535355"/>
                    </a:solidFill>
                    <a:latin typeface="Arial" charset="0"/>
                    <a:ea typeface="ＭＳ Ｐゴシック" charset="-128"/>
                  </a:defRPr>
                </a:lvl7pPr>
                <a:lvl8pPr marL="3429000" indent="-228600" eaLnBrk="0" fontAlgn="base" hangingPunct="0">
                  <a:spcBef>
                    <a:spcPct val="20000"/>
                  </a:spcBef>
                  <a:spcAft>
                    <a:spcPct val="0"/>
                  </a:spcAft>
                  <a:buFont typeface="Wingdings" pitchFamily="2" charset="2"/>
                  <a:buChar char="Ø"/>
                  <a:defRPr sz="2000">
                    <a:solidFill>
                      <a:srgbClr val="535355"/>
                    </a:solidFill>
                    <a:latin typeface="Arial" charset="0"/>
                    <a:ea typeface="ＭＳ Ｐゴシック" charset="-128"/>
                  </a:defRPr>
                </a:lvl8pPr>
                <a:lvl9pPr marL="3886200" indent="-228600" eaLnBrk="0" fontAlgn="base" hangingPunct="0">
                  <a:spcBef>
                    <a:spcPct val="20000"/>
                  </a:spcBef>
                  <a:spcAft>
                    <a:spcPct val="0"/>
                  </a:spcAft>
                  <a:buFont typeface="Wingdings" pitchFamily="2" charset="2"/>
                  <a:buChar char="Ø"/>
                  <a:defRPr sz="2000">
                    <a:solidFill>
                      <a:srgbClr val="535355"/>
                    </a:solidFill>
                    <a:latin typeface="Arial" charset="0"/>
                    <a:ea typeface="ＭＳ Ｐゴシック" charset="-128"/>
                  </a:defRPr>
                </a:lvl9pPr>
              </a:lstStyle>
              <a:p>
                <a:pPr algn="ctr" eaLnBrk="1" hangingPunct="1">
                  <a:spcBef>
                    <a:spcPct val="50000"/>
                  </a:spcBef>
                  <a:buFontTx/>
                  <a:buNone/>
                </a:pPr>
                <a:endParaRPr lang="en-US" altLang="en-US" sz="1500" dirty="0">
                  <a:solidFill>
                    <a:srgbClr val="333333"/>
                  </a:solidFill>
                </a:endParaRPr>
              </a:p>
            </p:txBody>
          </p:sp>
        </p:grpSp>
        <p:sp>
          <p:nvSpPr>
            <p:cNvPr id="52" name="Rectangle 51"/>
            <p:cNvSpPr/>
            <p:nvPr/>
          </p:nvSpPr>
          <p:spPr>
            <a:xfrm>
              <a:off x="-3458990" y="988548"/>
              <a:ext cx="2442700" cy="1147870"/>
            </a:xfrm>
            <a:prstGeom prst="rect">
              <a:avLst/>
            </a:prstGeom>
          </p:spPr>
          <p:txBody>
            <a:bodyPr wrap="square">
              <a:spAutoFit/>
            </a:bodyPr>
            <a:lstStyle/>
            <a:p>
              <a:pPr algn="ctr">
                <a:spcBef>
                  <a:spcPct val="50000"/>
                </a:spcBef>
              </a:pPr>
              <a:r>
                <a:rPr lang="en-US" altLang="en-US" sz="2400" b="1" dirty="0">
                  <a:solidFill>
                    <a:srgbClr val="FFFFFF"/>
                  </a:solidFill>
                </a:rPr>
                <a:t>Reform</a:t>
              </a:r>
              <a:br>
                <a:rPr lang="en-US" altLang="en-US" sz="2400" b="1" dirty="0">
                  <a:solidFill>
                    <a:srgbClr val="FFFFFF"/>
                  </a:solidFill>
                </a:rPr>
              </a:br>
              <a:r>
                <a:rPr lang="en-US" altLang="en-US" sz="2400" b="1" dirty="0">
                  <a:solidFill>
                    <a:srgbClr val="FFFFFF"/>
                  </a:solidFill>
                </a:rPr>
                <a:t>Highlights</a:t>
              </a:r>
            </a:p>
          </p:txBody>
        </p:sp>
      </p:grpSp>
      <p:sp>
        <p:nvSpPr>
          <p:cNvPr id="3" name="TextBox 2"/>
          <p:cNvSpPr txBox="1"/>
          <p:nvPr/>
        </p:nvSpPr>
        <p:spPr>
          <a:xfrm>
            <a:off x="426128" y="1789960"/>
            <a:ext cx="2712813" cy="707886"/>
          </a:xfrm>
          <a:prstGeom prst="rect">
            <a:avLst/>
          </a:prstGeom>
          <a:noFill/>
        </p:spPr>
        <p:txBody>
          <a:bodyPr wrap="square" rtlCol="0">
            <a:spAutoFit/>
          </a:bodyPr>
          <a:lstStyle/>
          <a:p>
            <a:pPr algn="ctr"/>
            <a:r>
              <a:rPr lang="en-US" sz="2000" b="1" dirty="0">
                <a:solidFill>
                  <a:schemeClr val="accent2"/>
                </a:solidFill>
                <a:effectLst>
                  <a:outerShdw blurRad="38100" dist="38100" dir="2700000" algn="tl">
                    <a:srgbClr val="000000">
                      <a:alpha val="43137"/>
                    </a:srgbClr>
                  </a:outerShdw>
                </a:effectLst>
              </a:rPr>
              <a:t>American Patients First Initiative</a:t>
            </a:r>
          </a:p>
        </p:txBody>
      </p:sp>
      <p:sp>
        <p:nvSpPr>
          <p:cNvPr id="60" name="TextBox 59"/>
          <p:cNvSpPr txBox="1"/>
          <p:nvPr/>
        </p:nvSpPr>
        <p:spPr>
          <a:xfrm>
            <a:off x="566737" y="3124174"/>
            <a:ext cx="2223521" cy="400110"/>
          </a:xfrm>
          <a:prstGeom prst="rect">
            <a:avLst/>
          </a:prstGeom>
          <a:noFill/>
        </p:spPr>
        <p:txBody>
          <a:bodyPr wrap="square" rtlCol="0">
            <a:spAutoFit/>
          </a:bodyPr>
          <a:lstStyle/>
          <a:p>
            <a:pPr algn="ctr"/>
            <a:r>
              <a:rPr lang="en-US" sz="2000" b="1" dirty="0">
                <a:solidFill>
                  <a:schemeClr val="accent1"/>
                </a:solidFill>
                <a:effectLst>
                  <a:outerShdw blurRad="38100" dist="38100" dir="2700000" algn="tl">
                    <a:srgbClr val="000000">
                      <a:alpha val="43137"/>
                    </a:srgbClr>
                  </a:outerShdw>
                </a:effectLst>
              </a:rPr>
              <a:t>VA Mission </a:t>
            </a:r>
            <a:r>
              <a:rPr lang="en-US" sz="2000" b="1" dirty="0" smtClean="0">
                <a:solidFill>
                  <a:schemeClr val="accent1"/>
                </a:solidFill>
                <a:effectLst>
                  <a:outerShdw blurRad="38100" dist="38100" dir="2700000" algn="tl">
                    <a:srgbClr val="000000">
                      <a:alpha val="43137"/>
                    </a:srgbClr>
                  </a:outerShdw>
                </a:effectLst>
              </a:rPr>
              <a:t>Act</a:t>
            </a:r>
            <a:endParaRPr lang="en-US" sz="2000" b="1" dirty="0">
              <a:solidFill>
                <a:schemeClr val="accent1"/>
              </a:solidFill>
              <a:effectLst>
                <a:outerShdw blurRad="38100" dist="38100" dir="2700000" algn="tl">
                  <a:srgbClr val="000000">
                    <a:alpha val="43137"/>
                  </a:srgbClr>
                </a:outerShdw>
              </a:effectLst>
            </a:endParaRPr>
          </a:p>
        </p:txBody>
      </p:sp>
      <p:sp>
        <p:nvSpPr>
          <p:cNvPr id="61" name="TextBox 60"/>
          <p:cNvSpPr txBox="1"/>
          <p:nvPr/>
        </p:nvSpPr>
        <p:spPr>
          <a:xfrm>
            <a:off x="1343881" y="4473675"/>
            <a:ext cx="1433599" cy="400110"/>
          </a:xfrm>
          <a:prstGeom prst="rect">
            <a:avLst/>
          </a:prstGeom>
          <a:noFill/>
        </p:spPr>
        <p:txBody>
          <a:bodyPr wrap="none" rtlCol="0">
            <a:spAutoFit/>
          </a:bodyPr>
          <a:lstStyle/>
          <a:p>
            <a:pPr algn="ctr"/>
            <a:r>
              <a:rPr lang="en-US" sz="2000" b="1" dirty="0" smtClean="0">
                <a:solidFill>
                  <a:schemeClr val="accent2"/>
                </a:solidFill>
                <a:effectLst>
                  <a:outerShdw blurRad="38100" dist="38100" dir="2700000" algn="tl">
                    <a:srgbClr val="000000">
                      <a:alpha val="43137"/>
                    </a:srgbClr>
                  </a:outerShdw>
                </a:effectLst>
              </a:rPr>
              <a:t>Telehealth</a:t>
            </a:r>
            <a:endParaRPr lang="en-US" sz="2000" b="1" dirty="0">
              <a:solidFill>
                <a:schemeClr val="accent2"/>
              </a:solidFill>
              <a:effectLst>
                <a:outerShdw blurRad="38100" dist="38100" dir="2700000" algn="tl">
                  <a:srgbClr val="000000">
                    <a:alpha val="43137"/>
                  </a:srgbClr>
                </a:outerShdw>
              </a:effectLst>
            </a:endParaRPr>
          </a:p>
        </p:txBody>
      </p:sp>
      <p:sp>
        <p:nvSpPr>
          <p:cNvPr id="62" name="TextBox 61"/>
          <p:cNvSpPr txBox="1"/>
          <p:nvPr/>
        </p:nvSpPr>
        <p:spPr>
          <a:xfrm>
            <a:off x="6837979" y="3068682"/>
            <a:ext cx="1516890" cy="400110"/>
          </a:xfrm>
          <a:prstGeom prst="rect">
            <a:avLst/>
          </a:prstGeom>
          <a:noFill/>
        </p:spPr>
        <p:txBody>
          <a:bodyPr wrap="none" rtlCol="0">
            <a:spAutoFit/>
          </a:bodyPr>
          <a:lstStyle/>
          <a:p>
            <a:pPr algn="ctr"/>
            <a:r>
              <a:rPr lang="en-US" sz="2000" b="1" dirty="0" smtClean="0">
                <a:solidFill>
                  <a:schemeClr val="accent1"/>
                </a:solidFill>
                <a:effectLst>
                  <a:outerShdw blurRad="38100" dist="38100" dir="2700000" algn="tl">
                    <a:srgbClr val="000000">
                      <a:alpha val="43137"/>
                    </a:srgbClr>
                  </a:outerShdw>
                </a:effectLst>
              </a:rPr>
              <a:t>ACA Costs</a:t>
            </a:r>
            <a:endParaRPr lang="en-US" sz="2000" b="1" dirty="0">
              <a:solidFill>
                <a:schemeClr val="accent1"/>
              </a:solidFill>
              <a:effectLst>
                <a:outerShdw blurRad="38100" dist="38100" dir="2700000" algn="tl">
                  <a:srgbClr val="000000">
                    <a:alpha val="43137"/>
                  </a:srgbClr>
                </a:outerShdw>
              </a:effectLst>
            </a:endParaRPr>
          </a:p>
        </p:txBody>
      </p:sp>
      <p:sp>
        <p:nvSpPr>
          <p:cNvPr id="63" name="TextBox 62"/>
          <p:cNvSpPr txBox="1"/>
          <p:nvPr/>
        </p:nvSpPr>
        <p:spPr>
          <a:xfrm>
            <a:off x="6446583" y="1636072"/>
            <a:ext cx="1946559" cy="707886"/>
          </a:xfrm>
          <a:prstGeom prst="rect">
            <a:avLst/>
          </a:prstGeom>
          <a:noFill/>
        </p:spPr>
        <p:txBody>
          <a:bodyPr wrap="none" rtlCol="0">
            <a:spAutoFit/>
          </a:bodyPr>
          <a:lstStyle/>
          <a:p>
            <a:pPr algn="ctr"/>
            <a:r>
              <a:rPr lang="en-US" sz="2000" b="1" dirty="0">
                <a:solidFill>
                  <a:schemeClr val="accent2"/>
                </a:solidFill>
                <a:effectLst>
                  <a:outerShdw blurRad="38100" dist="38100" dir="2700000" algn="tl">
                    <a:srgbClr val="000000">
                      <a:alpha val="43137"/>
                    </a:srgbClr>
                  </a:outerShdw>
                </a:effectLst>
              </a:rPr>
              <a:t>Excise Tax on </a:t>
            </a:r>
          </a:p>
          <a:p>
            <a:pPr algn="ctr"/>
            <a:r>
              <a:rPr lang="en-US" sz="2000" b="1" dirty="0">
                <a:solidFill>
                  <a:schemeClr val="accent2"/>
                </a:solidFill>
                <a:effectLst>
                  <a:outerShdw blurRad="38100" dist="38100" dir="2700000" algn="tl">
                    <a:srgbClr val="000000">
                      <a:alpha val="43137"/>
                    </a:srgbClr>
                  </a:outerShdw>
                </a:effectLst>
              </a:rPr>
              <a:t>Top Earners</a:t>
            </a:r>
          </a:p>
        </p:txBody>
      </p:sp>
      <p:sp>
        <p:nvSpPr>
          <p:cNvPr id="15" name="TextBox 14"/>
          <p:cNvSpPr txBox="1"/>
          <p:nvPr/>
        </p:nvSpPr>
        <p:spPr>
          <a:xfrm>
            <a:off x="2459523" y="701248"/>
            <a:ext cx="3857339" cy="400110"/>
          </a:xfrm>
          <a:prstGeom prst="rect">
            <a:avLst/>
          </a:prstGeom>
          <a:noFill/>
        </p:spPr>
        <p:txBody>
          <a:bodyPr wrap="none" rtlCol="0">
            <a:spAutoFit/>
          </a:bodyPr>
          <a:lstStyle/>
          <a:p>
            <a:pPr algn="ctr"/>
            <a:r>
              <a:rPr lang="en-US" sz="2000" b="1" dirty="0">
                <a:solidFill>
                  <a:schemeClr val="accent1"/>
                </a:solidFill>
                <a:effectLst>
                  <a:outerShdw blurRad="38100" dist="38100" dir="2700000" algn="tl">
                    <a:srgbClr val="000000">
                      <a:alpha val="43137"/>
                    </a:srgbClr>
                  </a:outerShdw>
                </a:effectLst>
              </a:rPr>
              <a:t>Corporate Tax Rate Reduction</a:t>
            </a:r>
          </a:p>
        </p:txBody>
      </p:sp>
      <p:sp>
        <p:nvSpPr>
          <p:cNvPr id="17" name="TextBox 16"/>
          <p:cNvSpPr txBox="1"/>
          <p:nvPr/>
        </p:nvSpPr>
        <p:spPr>
          <a:xfrm>
            <a:off x="3289793" y="5483121"/>
            <a:ext cx="2355261" cy="400110"/>
          </a:xfrm>
          <a:prstGeom prst="rect">
            <a:avLst/>
          </a:prstGeom>
          <a:noFill/>
        </p:spPr>
        <p:txBody>
          <a:bodyPr wrap="none" rtlCol="0">
            <a:spAutoFit/>
          </a:bodyPr>
          <a:lstStyle/>
          <a:p>
            <a:pPr algn="ctr"/>
            <a:r>
              <a:rPr lang="en-US" sz="2000" b="1" dirty="0" smtClean="0">
                <a:solidFill>
                  <a:schemeClr val="accent1"/>
                </a:solidFill>
                <a:effectLst>
                  <a:outerShdw blurRad="38100" dist="38100" dir="2700000" algn="tl">
                    <a:srgbClr val="000000">
                      <a:alpha val="43137"/>
                    </a:srgbClr>
                  </a:outerShdw>
                </a:effectLst>
              </a:rPr>
              <a:t>Medicare Appeals</a:t>
            </a:r>
            <a:endParaRPr lang="en-US" sz="2000" b="1" dirty="0">
              <a:solidFill>
                <a:schemeClr val="accent1"/>
              </a:solidFill>
              <a:effectLst>
                <a:outerShdw blurRad="38100" dist="38100" dir="2700000" algn="tl">
                  <a:srgbClr val="000000">
                    <a:alpha val="43137"/>
                  </a:srgbClr>
                </a:outerShdw>
              </a:effectLst>
            </a:endParaRPr>
          </a:p>
        </p:txBody>
      </p:sp>
      <p:sp>
        <p:nvSpPr>
          <p:cNvPr id="18" name="TextBox 17"/>
          <p:cNvSpPr txBox="1"/>
          <p:nvPr/>
        </p:nvSpPr>
        <p:spPr>
          <a:xfrm>
            <a:off x="6048002" y="4473675"/>
            <a:ext cx="1842299" cy="400110"/>
          </a:xfrm>
          <a:prstGeom prst="rect">
            <a:avLst/>
          </a:prstGeom>
          <a:noFill/>
        </p:spPr>
        <p:txBody>
          <a:bodyPr wrap="none" rtlCol="0">
            <a:spAutoFit/>
          </a:bodyPr>
          <a:lstStyle/>
          <a:p>
            <a:pPr algn="ctr"/>
            <a:r>
              <a:rPr lang="en-US" sz="2000" b="1" dirty="0">
                <a:solidFill>
                  <a:schemeClr val="accent2"/>
                </a:solidFill>
                <a:effectLst>
                  <a:outerShdw blurRad="38100" dist="38100" dir="2700000" algn="tl">
                    <a:srgbClr val="000000">
                      <a:alpha val="43137"/>
                    </a:srgbClr>
                  </a:outerShdw>
                </a:effectLst>
              </a:rPr>
              <a:t>Opioid Abuse</a:t>
            </a:r>
          </a:p>
        </p:txBody>
      </p:sp>
    </p:spTree>
    <p:extLst>
      <p:ext uri="{BB962C8B-B14F-4D97-AF65-F5344CB8AC3E}">
        <p14:creationId xmlns:p14="http://schemas.microsoft.com/office/powerpoint/2010/main" val="1437453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Revenue Cycle Optimization</a:t>
            </a:r>
            <a:endParaRPr lang="en-US" dirty="0"/>
          </a:p>
        </p:txBody>
      </p:sp>
    </p:spTree>
    <p:extLst>
      <p:ext uri="{BB962C8B-B14F-4D97-AF65-F5344CB8AC3E}">
        <p14:creationId xmlns:p14="http://schemas.microsoft.com/office/powerpoint/2010/main" val="2522384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524" t="533" r="3283" b="3625"/>
          <a:stretch/>
        </p:blipFill>
        <p:spPr>
          <a:xfrm>
            <a:off x="0" y="0"/>
            <a:ext cx="9144000" cy="6858000"/>
          </a:xfrm>
          <a:prstGeom prst="rect">
            <a:avLst/>
          </a:prstGeom>
        </p:spPr>
      </p:pic>
      <p:sp>
        <p:nvSpPr>
          <p:cNvPr id="11" name="Text Placeholder 10"/>
          <p:cNvSpPr>
            <a:spLocks noGrp="1"/>
          </p:cNvSpPr>
          <p:nvPr>
            <p:ph type="body" sz="quarter" idx="13"/>
          </p:nvPr>
        </p:nvSpPr>
        <p:spPr>
          <a:xfrm>
            <a:off x="292964" y="62145"/>
            <a:ext cx="3710866" cy="4739759"/>
          </a:xfrm>
        </p:spPr>
        <p:txBody>
          <a:bodyPr/>
          <a:lstStyle/>
          <a:p>
            <a:r>
              <a:rPr lang="en-US" sz="1800" b="1" dirty="0">
                <a:solidFill>
                  <a:schemeClr val="bg1"/>
                </a:solidFill>
              </a:rPr>
              <a:t>A key concern for most providers </a:t>
            </a:r>
            <a:r>
              <a:rPr lang="en-US" sz="1800" b="1" dirty="0" smtClean="0">
                <a:solidFill>
                  <a:schemeClr val="bg1"/>
                </a:solidFill>
              </a:rPr>
              <a:t>today </a:t>
            </a:r>
            <a:r>
              <a:rPr lang="en-US" sz="1800" b="1" dirty="0">
                <a:solidFill>
                  <a:schemeClr val="bg1"/>
                </a:solidFill>
              </a:rPr>
              <a:t>is being able to maximize the revenue received for the services they </a:t>
            </a:r>
            <a:r>
              <a:rPr lang="en-US" sz="1800" b="1" dirty="0" smtClean="0">
                <a:solidFill>
                  <a:schemeClr val="bg1"/>
                </a:solidFill>
              </a:rPr>
              <a:t>provide.</a:t>
            </a:r>
          </a:p>
          <a:p>
            <a:r>
              <a:rPr lang="en-US" sz="1800" b="1" dirty="0" smtClean="0">
                <a:solidFill>
                  <a:schemeClr val="bg1"/>
                </a:solidFill>
              </a:rPr>
              <a:t>Ineffective </a:t>
            </a:r>
            <a:r>
              <a:rPr lang="en-US" sz="1800" b="1" dirty="0">
                <a:solidFill>
                  <a:schemeClr val="bg1"/>
                </a:solidFill>
              </a:rPr>
              <a:t>or inefficient internal controls for key revenue cycle processes can affect the organization’s net </a:t>
            </a:r>
            <a:r>
              <a:rPr lang="en-US" sz="1800" b="1" dirty="0" smtClean="0">
                <a:solidFill>
                  <a:schemeClr val="bg1"/>
                </a:solidFill>
              </a:rPr>
              <a:t>revenue and margins.</a:t>
            </a:r>
          </a:p>
          <a:p>
            <a:r>
              <a:rPr lang="en-US" sz="1800" b="1" dirty="0" smtClean="0">
                <a:solidFill>
                  <a:schemeClr val="bg1"/>
                </a:solidFill>
              </a:rPr>
              <a:t>One </a:t>
            </a:r>
            <a:r>
              <a:rPr lang="en-US" sz="1800" b="1" dirty="0">
                <a:solidFill>
                  <a:schemeClr val="bg1"/>
                </a:solidFill>
              </a:rPr>
              <a:t>of the best indicators to help determine the effectiveness of a provider’s revenue cycle is to look at denied (and </a:t>
            </a:r>
            <a:r>
              <a:rPr lang="en-US" sz="1800" b="1" dirty="0" smtClean="0">
                <a:solidFill>
                  <a:schemeClr val="bg1"/>
                </a:solidFill>
              </a:rPr>
              <a:t>rejected or underpaid) </a:t>
            </a:r>
            <a:r>
              <a:rPr lang="en-US" sz="1800" b="1" dirty="0">
                <a:solidFill>
                  <a:schemeClr val="bg1"/>
                </a:solidFill>
              </a:rPr>
              <a:t>claims!</a:t>
            </a:r>
            <a:br>
              <a:rPr lang="en-US" sz="1800" b="1" dirty="0">
                <a:solidFill>
                  <a:schemeClr val="bg1"/>
                </a:solidFill>
              </a:rPr>
            </a:br>
            <a:endParaRPr lang="en-US" sz="1800" b="1" dirty="0"/>
          </a:p>
        </p:txBody>
      </p:sp>
      <p:sp>
        <p:nvSpPr>
          <p:cNvPr id="10" name="Slide Number Placeholder 9">
            <a:extLst>
              <a:ext uri="{FF2B5EF4-FFF2-40B4-BE49-F238E27FC236}">
                <a16:creationId xmlns="" xmlns:a16="http://schemas.microsoft.com/office/drawing/2014/main" id="{DD41D48A-4E56-4098-B174-D76A93DDE2D2}"/>
              </a:ext>
            </a:extLst>
          </p:cNvPr>
          <p:cNvSpPr>
            <a:spLocks noGrp="1"/>
          </p:cNvSpPr>
          <p:nvPr>
            <p:ph type="sldNum" sz="quarter" idx="11"/>
          </p:nvPr>
        </p:nvSpPr>
        <p:spPr/>
        <p:txBody>
          <a:bodyPr/>
          <a:lstStyle/>
          <a:p>
            <a:pPr>
              <a:defRPr/>
            </a:pPr>
            <a:fld id="{77306F10-8187-4E66-A252-693C2A77C113}" type="slidenum">
              <a:rPr lang="en-US" smtClean="0"/>
              <a:pPr>
                <a:defRPr/>
              </a:pPr>
              <a:t>13</a:t>
            </a:fld>
            <a:endParaRPr lang="en-US" dirty="0"/>
          </a:p>
        </p:txBody>
      </p:sp>
    </p:spTree>
    <p:extLst>
      <p:ext uri="{BB962C8B-B14F-4D97-AF65-F5344CB8AC3E}">
        <p14:creationId xmlns:p14="http://schemas.microsoft.com/office/powerpoint/2010/main" val="145467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cybersecurity</a:t>
            </a:r>
          </a:p>
        </p:txBody>
      </p:sp>
    </p:spTree>
    <p:extLst>
      <p:ext uri="{BB962C8B-B14F-4D97-AF65-F5344CB8AC3E}">
        <p14:creationId xmlns:p14="http://schemas.microsoft.com/office/powerpoint/2010/main" val="2179715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cybersecurity</a:t>
            </a:r>
          </a:p>
        </p:txBody>
      </p:sp>
      <p:sp>
        <p:nvSpPr>
          <p:cNvPr id="3" name="Text Placeholder 2"/>
          <p:cNvSpPr>
            <a:spLocks noGrp="1"/>
          </p:cNvSpPr>
          <p:nvPr>
            <p:ph type="body" sz="quarter" idx="10"/>
          </p:nvPr>
        </p:nvSpPr>
        <p:spPr>
          <a:xfrm>
            <a:off x="576071" y="1021361"/>
            <a:ext cx="8073811" cy="707886"/>
          </a:xfrm>
        </p:spPr>
        <p:txBody>
          <a:bodyPr/>
          <a:lstStyle/>
          <a:p>
            <a:pPr>
              <a:spcBef>
                <a:spcPts val="600"/>
              </a:spcBef>
              <a:spcAft>
                <a:spcPts val="600"/>
              </a:spcAft>
            </a:pPr>
            <a:r>
              <a:rPr lang="en-US" sz="1800" dirty="0"/>
              <a:t>Health Care Industry Cybersecurity Task Force </a:t>
            </a:r>
          </a:p>
          <a:p>
            <a:pPr>
              <a:spcBef>
                <a:spcPts val="600"/>
              </a:spcBef>
              <a:spcAft>
                <a:spcPts val="600"/>
              </a:spcAft>
            </a:pPr>
            <a:r>
              <a:rPr lang="en-US" sz="1800" dirty="0"/>
              <a:t>“</a:t>
            </a:r>
            <a:r>
              <a:rPr lang="en-US" sz="1800" i="1" dirty="0"/>
              <a:t>Report on Improving Cybersecurity in the Health Care Industry</a:t>
            </a:r>
            <a:r>
              <a:rPr lang="en-US" sz="1800" dirty="0"/>
              <a:t>”</a:t>
            </a:r>
          </a:p>
        </p:txBody>
      </p:sp>
      <p:sp>
        <p:nvSpPr>
          <p:cNvPr id="4" name="Slide Number Placeholder 3"/>
          <p:cNvSpPr>
            <a:spLocks noGrp="1"/>
          </p:cNvSpPr>
          <p:nvPr>
            <p:ph type="sldNum" sz="quarter" idx="4"/>
          </p:nvPr>
        </p:nvSpPr>
        <p:spPr/>
        <p:txBody>
          <a:bodyPr/>
          <a:lstStyle/>
          <a:p>
            <a:fld id="{1C026648-BCB3-47E3-8128-611D1202DC8A}" type="slidenum">
              <a:rPr lang="en-US" smtClean="0"/>
              <a:pPr/>
              <a:t>15</a:t>
            </a:fld>
            <a:endParaRPr lang="en-US" dirty="0"/>
          </a:p>
        </p:txBody>
      </p:sp>
      <p:grpSp>
        <p:nvGrpSpPr>
          <p:cNvPr id="65" name="Group 64">
            <a:extLst>
              <a:ext uri="{FF2B5EF4-FFF2-40B4-BE49-F238E27FC236}">
                <a16:creationId xmlns="" xmlns:a16="http://schemas.microsoft.com/office/drawing/2014/main" id="{7AA1B8F3-0C79-40AF-ACB0-ADC2B692FF3E}"/>
              </a:ext>
            </a:extLst>
          </p:cNvPr>
          <p:cNvGrpSpPr/>
          <p:nvPr/>
        </p:nvGrpSpPr>
        <p:grpSpPr>
          <a:xfrm>
            <a:off x="5105400" y="1903012"/>
            <a:ext cx="3471034" cy="4245137"/>
            <a:chOff x="4894127" y="1222505"/>
            <a:chExt cx="3694161" cy="4518025"/>
          </a:xfrm>
        </p:grpSpPr>
        <p:sp>
          <p:nvSpPr>
            <p:cNvPr id="66" name="Flowchart: Process 65">
              <a:extLst>
                <a:ext uri="{FF2B5EF4-FFF2-40B4-BE49-F238E27FC236}">
                  <a16:creationId xmlns="" xmlns:a16="http://schemas.microsoft.com/office/drawing/2014/main" id="{DE4CB722-6418-4C1D-8708-815F76B79E09}"/>
                </a:ext>
              </a:extLst>
            </p:cNvPr>
            <p:cNvSpPr/>
            <p:nvPr/>
          </p:nvSpPr>
          <p:spPr>
            <a:xfrm>
              <a:off x="4894127" y="1347816"/>
              <a:ext cx="3673889" cy="4282933"/>
            </a:xfrm>
            <a:prstGeom prst="flowChartProcess">
              <a:avLst/>
            </a:prstGeom>
            <a:solidFill>
              <a:schemeClr val="bg1">
                <a:lumMod val="95000"/>
              </a:schemeClr>
            </a:solidFill>
            <a:ln w="12700" cap="flat" cmpd="sng" algn="ctr">
              <a:solidFill>
                <a:sysClr val="window" lastClr="FFFFFF">
                  <a:lumMod val="95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67" name="Rectangle 66">
              <a:extLst>
                <a:ext uri="{FF2B5EF4-FFF2-40B4-BE49-F238E27FC236}">
                  <a16:creationId xmlns="" xmlns:a16="http://schemas.microsoft.com/office/drawing/2014/main" id="{8F776CD3-0AD5-44A8-932F-0E3D29D8190B}"/>
                </a:ext>
              </a:extLst>
            </p:cNvPr>
            <p:cNvSpPr/>
            <p:nvPr/>
          </p:nvSpPr>
          <p:spPr>
            <a:xfrm>
              <a:off x="4895794" y="1222505"/>
              <a:ext cx="3692494" cy="45719"/>
            </a:xfrm>
            <a:prstGeom prst="rect">
              <a:avLst/>
            </a:prstGeom>
            <a:solidFill>
              <a:schemeClr val="bg2"/>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68" name="Rectangle 67">
              <a:extLst>
                <a:ext uri="{FF2B5EF4-FFF2-40B4-BE49-F238E27FC236}">
                  <a16:creationId xmlns="" xmlns:a16="http://schemas.microsoft.com/office/drawing/2014/main" id="{5EED3C45-E38B-49AF-9CB0-7A3A5B48A5E9}"/>
                </a:ext>
              </a:extLst>
            </p:cNvPr>
            <p:cNvSpPr/>
            <p:nvPr/>
          </p:nvSpPr>
          <p:spPr>
            <a:xfrm>
              <a:off x="4895794" y="5694811"/>
              <a:ext cx="3692494" cy="45719"/>
            </a:xfrm>
            <a:prstGeom prst="rect">
              <a:avLst/>
            </a:prstGeom>
            <a:solidFill>
              <a:schemeClr val="bg2"/>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pic>
          <p:nvPicPr>
            <p:cNvPr id="69" name="Picture 68">
              <a:extLst>
                <a:ext uri="{FF2B5EF4-FFF2-40B4-BE49-F238E27FC236}">
                  <a16:creationId xmlns="" xmlns:a16="http://schemas.microsoft.com/office/drawing/2014/main" id="{1C549FA6-8D87-4A06-9F5F-28E671A733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77770" y="1511664"/>
              <a:ext cx="3106603" cy="3955237"/>
            </a:xfrm>
            <a:prstGeom prst="rect">
              <a:avLst/>
            </a:prstGeom>
            <a:ln>
              <a:solidFill>
                <a:srgbClr val="3C3D3E"/>
              </a:solidFill>
            </a:ln>
          </p:spPr>
        </p:pic>
      </p:grpSp>
      <p:grpSp>
        <p:nvGrpSpPr>
          <p:cNvPr id="70" name="Group 69">
            <a:extLst>
              <a:ext uri="{FF2B5EF4-FFF2-40B4-BE49-F238E27FC236}">
                <a16:creationId xmlns="" xmlns:a16="http://schemas.microsoft.com/office/drawing/2014/main" id="{034B056E-A256-4AB4-A0D6-A2E73A925430}"/>
              </a:ext>
            </a:extLst>
          </p:cNvPr>
          <p:cNvGrpSpPr/>
          <p:nvPr/>
        </p:nvGrpSpPr>
        <p:grpSpPr>
          <a:xfrm>
            <a:off x="571500" y="1903012"/>
            <a:ext cx="3944471" cy="4221554"/>
            <a:chOff x="533400" y="1219200"/>
            <a:chExt cx="4403114" cy="4712415"/>
          </a:xfrm>
        </p:grpSpPr>
        <p:grpSp>
          <p:nvGrpSpPr>
            <p:cNvPr id="71" name="Group 70">
              <a:extLst>
                <a:ext uri="{FF2B5EF4-FFF2-40B4-BE49-F238E27FC236}">
                  <a16:creationId xmlns="" xmlns:a16="http://schemas.microsoft.com/office/drawing/2014/main" id="{9BF70F57-4AD6-4744-8764-8D0C996B85D4}"/>
                </a:ext>
              </a:extLst>
            </p:cNvPr>
            <p:cNvGrpSpPr/>
            <p:nvPr/>
          </p:nvGrpSpPr>
          <p:grpSpPr>
            <a:xfrm>
              <a:off x="533400" y="1219200"/>
              <a:ext cx="4403114" cy="4712415"/>
              <a:chOff x="583300" y="1230030"/>
              <a:chExt cx="4686157" cy="5015340"/>
            </a:xfrm>
          </p:grpSpPr>
          <p:grpSp>
            <p:nvGrpSpPr>
              <p:cNvPr id="84" name="Group 83">
                <a:extLst>
                  <a:ext uri="{FF2B5EF4-FFF2-40B4-BE49-F238E27FC236}">
                    <a16:creationId xmlns="" xmlns:a16="http://schemas.microsoft.com/office/drawing/2014/main" id="{A8869E85-112B-4090-8E28-DF676E6BB1C2}"/>
                  </a:ext>
                </a:extLst>
              </p:cNvPr>
              <p:cNvGrpSpPr/>
              <p:nvPr/>
            </p:nvGrpSpPr>
            <p:grpSpPr>
              <a:xfrm rot="16200000">
                <a:off x="-690882" y="2504212"/>
                <a:ext cx="5015340" cy="2466975"/>
                <a:chOff x="2219379" y="3337174"/>
                <a:chExt cx="5015340" cy="2466975"/>
              </a:xfrm>
            </p:grpSpPr>
            <p:grpSp>
              <p:nvGrpSpPr>
                <p:cNvPr id="88" name="Group 87">
                  <a:extLst>
                    <a:ext uri="{FF2B5EF4-FFF2-40B4-BE49-F238E27FC236}">
                      <a16:creationId xmlns="" xmlns:a16="http://schemas.microsoft.com/office/drawing/2014/main" id="{54D7D4FE-50F0-4CD8-8F6F-5B9B6E024E57}"/>
                    </a:ext>
                  </a:extLst>
                </p:cNvPr>
                <p:cNvGrpSpPr/>
                <p:nvPr/>
              </p:nvGrpSpPr>
              <p:grpSpPr>
                <a:xfrm>
                  <a:off x="2219379" y="3337174"/>
                  <a:ext cx="1229240" cy="1228725"/>
                  <a:chOff x="1002947" y="2419349"/>
                  <a:chExt cx="1229240" cy="1228725"/>
                </a:xfrm>
              </p:grpSpPr>
              <p:grpSp>
                <p:nvGrpSpPr>
                  <p:cNvPr id="113" name="Group 59">
                    <a:extLst>
                      <a:ext uri="{FF2B5EF4-FFF2-40B4-BE49-F238E27FC236}">
                        <a16:creationId xmlns="" xmlns:a16="http://schemas.microsoft.com/office/drawing/2014/main" id="{83BE1ABE-A5D8-4A2F-ABEE-AAB1F5E717B5}"/>
                      </a:ext>
                    </a:extLst>
                  </p:cNvPr>
                  <p:cNvGrpSpPr>
                    <a:grpSpLocks noChangeAspect="1"/>
                  </p:cNvGrpSpPr>
                  <p:nvPr/>
                </p:nvGrpSpPr>
                <p:grpSpPr bwMode="auto">
                  <a:xfrm>
                    <a:off x="1002947" y="2419349"/>
                    <a:ext cx="1229240" cy="1228725"/>
                    <a:chOff x="-1192" y="1434"/>
                    <a:chExt cx="2384" cy="2383"/>
                  </a:xfrm>
                </p:grpSpPr>
                <p:sp>
                  <p:nvSpPr>
                    <p:cNvPr id="115" name="Freeform 60">
                      <a:extLst>
                        <a:ext uri="{FF2B5EF4-FFF2-40B4-BE49-F238E27FC236}">
                          <a16:creationId xmlns="" xmlns:a16="http://schemas.microsoft.com/office/drawing/2014/main" id="{C74922CD-A652-477F-848F-41FF69C8E0CE}"/>
                        </a:ext>
                      </a:extLst>
                    </p:cNvPr>
                    <p:cNvSpPr>
                      <a:spLocks/>
                    </p:cNvSpPr>
                    <p:nvPr/>
                  </p:nvSpPr>
                  <p:spPr bwMode="auto">
                    <a:xfrm>
                      <a:off x="0" y="1434"/>
                      <a:ext cx="842" cy="517"/>
                    </a:xfrm>
                    <a:custGeom>
                      <a:avLst/>
                      <a:gdLst>
                        <a:gd name="T0" fmla="*/ 7024 w 7024"/>
                        <a:gd name="T1" fmla="*/ 2909 h 4314"/>
                        <a:gd name="T2" fmla="*/ 0 w 7024"/>
                        <a:gd name="T3" fmla="*/ 0 h 4314"/>
                        <a:gd name="T4" fmla="*/ 0 w 7024"/>
                        <a:gd name="T5" fmla="*/ 1986 h 4314"/>
                        <a:gd name="T6" fmla="*/ 5620 w 7024"/>
                        <a:gd name="T7" fmla="*/ 4314 h 4314"/>
                        <a:gd name="T8" fmla="*/ 7024 w 7024"/>
                        <a:gd name="T9" fmla="*/ 2909 h 4314"/>
                      </a:gdLst>
                      <a:ahLst/>
                      <a:cxnLst>
                        <a:cxn ang="0">
                          <a:pos x="T0" y="T1"/>
                        </a:cxn>
                        <a:cxn ang="0">
                          <a:pos x="T2" y="T3"/>
                        </a:cxn>
                        <a:cxn ang="0">
                          <a:pos x="T4" y="T5"/>
                        </a:cxn>
                        <a:cxn ang="0">
                          <a:pos x="T6" y="T7"/>
                        </a:cxn>
                        <a:cxn ang="0">
                          <a:pos x="T8" y="T9"/>
                        </a:cxn>
                      </a:cxnLst>
                      <a:rect l="0" t="0" r="r" b="b"/>
                      <a:pathLst>
                        <a:path w="7024" h="4314">
                          <a:moveTo>
                            <a:pt x="7024" y="2909"/>
                          </a:moveTo>
                          <a:cubicBezTo>
                            <a:pt x="5162" y="1046"/>
                            <a:pt x="2635" y="0"/>
                            <a:pt x="0" y="0"/>
                          </a:cubicBezTo>
                          <a:lnTo>
                            <a:pt x="0" y="1986"/>
                          </a:lnTo>
                          <a:cubicBezTo>
                            <a:pt x="2108" y="1986"/>
                            <a:pt x="4129" y="2824"/>
                            <a:pt x="5620" y="4314"/>
                          </a:cubicBezTo>
                          <a:lnTo>
                            <a:pt x="7024" y="2909"/>
                          </a:lnTo>
                          <a:close/>
                        </a:path>
                      </a:pathLst>
                    </a:custGeom>
                    <a:solidFill>
                      <a:schemeClr val="tx2"/>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sp>
                  <p:nvSpPr>
                    <p:cNvPr id="116" name="Freeform 61">
                      <a:extLst>
                        <a:ext uri="{FF2B5EF4-FFF2-40B4-BE49-F238E27FC236}">
                          <a16:creationId xmlns="" xmlns:a16="http://schemas.microsoft.com/office/drawing/2014/main" id="{5D1F3D3C-DB9E-4BF3-82E6-A65D761CD750}"/>
                        </a:ext>
                      </a:extLst>
                    </p:cNvPr>
                    <p:cNvSpPr>
                      <a:spLocks/>
                    </p:cNvSpPr>
                    <p:nvPr/>
                  </p:nvSpPr>
                  <p:spPr bwMode="auto">
                    <a:xfrm>
                      <a:off x="674" y="1783"/>
                      <a:ext cx="518" cy="842"/>
                    </a:xfrm>
                    <a:custGeom>
                      <a:avLst/>
                      <a:gdLst>
                        <a:gd name="T0" fmla="*/ 4314 w 4314"/>
                        <a:gd name="T1" fmla="*/ 7024 h 7024"/>
                        <a:gd name="T2" fmla="*/ 1404 w 4314"/>
                        <a:gd name="T3" fmla="*/ 0 h 7024"/>
                        <a:gd name="T4" fmla="*/ 0 w 4314"/>
                        <a:gd name="T5" fmla="*/ 1405 h 7024"/>
                        <a:gd name="T6" fmla="*/ 2327 w 4314"/>
                        <a:gd name="T7" fmla="*/ 7024 h 7024"/>
                        <a:gd name="T8" fmla="*/ 4314 w 4314"/>
                        <a:gd name="T9" fmla="*/ 7024 h 7024"/>
                      </a:gdLst>
                      <a:ahLst/>
                      <a:cxnLst>
                        <a:cxn ang="0">
                          <a:pos x="T0" y="T1"/>
                        </a:cxn>
                        <a:cxn ang="0">
                          <a:pos x="T2" y="T3"/>
                        </a:cxn>
                        <a:cxn ang="0">
                          <a:pos x="T4" y="T5"/>
                        </a:cxn>
                        <a:cxn ang="0">
                          <a:pos x="T6" y="T7"/>
                        </a:cxn>
                        <a:cxn ang="0">
                          <a:pos x="T8" y="T9"/>
                        </a:cxn>
                      </a:cxnLst>
                      <a:rect l="0" t="0" r="r" b="b"/>
                      <a:pathLst>
                        <a:path w="4314" h="7024">
                          <a:moveTo>
                            <a:pt x="4314" y="7024"/>
                          </a:moveTo>
                          <a:cubicBezTo>
                            <a:pt x="4314" y="4390"/>
                            <a:pt x="3267" y="1863"/>
                            <a:pt x="1404" y="0"/>
                          </a:cubicBezTo>
                          <a:lnTo>
                            <a:pt x="0" y="1405"/>
                          </a:lnTo>
                          <a:cubicBezTo>
                            <a:pt x="1490" y="2895"/>
                            <a:pt x="2327" y="4917"/>
                            <a:pt x="2327" y="7024"/>
                          </a:cubicBezTo>
                          <a:lnTo>
                            <a:pt x="4314" y="7024"/>
                          </a:lnTo>
                          <a:close/>
                        </a:path>
                      </a:pathLst>
                    </a:custGeom>
                    <a:solidFill>
                      <a:schemeClr val="tx2"/>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sp>
                  <p:nvSpPr>
                    <p:cNvPr id="117" name="Freeform 62">
                      <a:extLst>
                        <a:ext uri="{FF2B5EF4-FFF2-40B4-BE49-F238E27FC236}">
                          <a16:creationId xmlns="" xmlns:a16="http://schemas.microsoft.com/office/drawing/2014/main" id="{CF61A01C-A0B3-441F-9107-4634CA806C5F}"/>
                        </a:ext>
                      </a:extLst>
                    </p:cNvPr>
                    <p:cNvSpPr>
                      <a:spLocks/>
                    </p:cNvSpPr>
                    <p:nvPr/>
                  </p:nvSpPr>
                  <p:spPr bwMode="auto">
                    <a:xfrm>
                      <a:off x="674" y="2625"/>
                      <a:ext cx="518" cy="843"/>
                    </a:xfrm>
                    <a:custGeom>
                      <a:avLst/>
                      <a:gdLst>
                        <a:gd name="T0" fmla="*/ 1404 w 4314"/>
                        <a:gd name="T1" fmla="*/ 7024 h 7024"/>
                        <a:gd name="T2" fmla="*/ 4314 w 4314"/>
                        <a:gd name="T3" fmla="*/ 0 h 7024"/>
                        <a:gd name="T4" fmla="*/ 2327 w 4314"/>
                        <a:gd name="T5" fmla="*/ 0 h 7024"/>
                        <a:gd name="T6" fmla="*/ 0 w 4314"/>
                        <a:gd name="T7" fmla="*/ 5619 h 7024"/>
                        <a:gd name="T8" fmla="*/ 1404 w 4314"/>
                        <a:gd name="T9" fmla="*/ 7024 h 7024"/>
                      </a:gdLst>
                      <a:ahLst/>
                      <a:cxnLst>
                        <a:cxn ang="0">
                          <a:pos x="T0" y="T1"/>
                        </a:cxn>
                        <a:cxn ang="0">
                          <a:pos x="T2" y="T3"/>
                        </a:cxn>
                        <a:cxn ang="0">
                          <a:pos x="T4" y="T5"/>
                        </a:cxn>
                        <a:cxn ang="0">
                          <a:pos x="T6" y="T7"/>
                        </a:cxn>
                        <a:cxn ang="0">
                          <a:pos x="T8" y="T9"/>
                        </a:cxn>
                      </a:cxnLst>
                      <a:rect l="0" t="0" r="r" b="b"/>
                      <a:pathLst>
                        <a:path w="4314" h="7024">
                          <a:moveTo>
                            <a:pt x="1404" y="7024"/>
                          </a:moveTo>
                          <a:cubicBezTo>
                            <a:pt x="3267" y="5161"/>
                            <a:pt x="4314" y="2635"/>
                            <a:pt x="4314" y="0"/>
                          </a:cubicBezTo>
                          <a:lnTo>
                            <a:pt x="2327" y="0"/>
                          </a:lnTo>
                          <a:cubicBezTo>
                            <a:pt x="2327" y="2108"/>
                            <a:pt x="1490" y="4129"/>
                            <a:pt x="0" y="5619"/>
                          </a:cubicBezTo>
                          <a:lnTo>
                            <a:pt x="1404" y="7024"/>
                          </a:lnTo>
                          <a:close/>
                        </a:path>
                      </a:pathLst>
                    </a:custGeom>
                    <a:solidFill>
                      <a:schemeClr val="tx2"/>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sp>
                  <p:nvSpPr>
                    <p:cNvPr id="118" name="Freeform 63">
                      <a:extLst>
                        <a:ext uri="{FF2B5EF4-FFF2-40B4-BE49-F238E27FC236}">
                          <a16:creationId xmlns="" xmlns:a16="http://schemas.microsoft.com/office/drawing/2014/main" id="{998783B1-93BB-4E7A-8755-4AB83EC7248E}"/>
                        </a:ext>
                      </a:extLst>
                    </p:cNvPr>
                    <p:cNvSpPr>
                      <a:spLocks/>
                    </p:cNvSpPr>
                    <p:nvPr/>
                  </p:nvSpPr>
                  <p:spPr bwMode="auto">
                    <a:xfrm>
                      <a:off x="0" y="3300"/>
                      <a:ext cx="842" cy="517"/>
                    </a:xfrm>
                    <a:custGeom>
                      <a:avLst/>
                      <a:gdLst>
                        <a:gd name="T0" fmla="*/ 0 w 7024"/>
                        <a:gd name="T1" fmla="*/ 4314 h 4314"/>
                        <a:gd name="T2" fmla="*/ 7024 w 7024"/>
                        <a:gd name="T3" fmla="*/ 1405 h 4314"/>
                        <a:gd name="T4" fmla="*/ 5620 w 7024"/>
                        <a:gd name="T5" fmla="*/ 0 h 4314"/>
                        <a:gd name="T6" fmla="*/ 0 w 7024"/>
                        <a:gd name="T7" fmla="*/ 2328 h 4314"/>
                        <a:gd name="T8" fmla="*/ 0 w 7024"/>
                        <a:gd name="T9" fmla="*/ 4314 h 4314"/>
                      </a:gdLst>
                      <a:ahLst/>
                      <a:cxnLst>
                        <a:cxn ang="0">
                          <a:pos x="T0" y="T1"/>
                        </a:cxn>
                        <a:cxn ang="0">
                          <a:pos x="T2" y="T3"/>
                        </a:cxn>
                        <a:cxn ang="0">
                          <a:pos x="T4" y="T5"/>
                        </a:cxn>
                        <a:cxn ang="0">
                          <a:pos x="T6" y="T7"/>
                        </a:cxn>
                        <a:cxn ang="0">
                          <a:pos x="T8" y="T9"/>
                        </a:cxn>
                      </a:cxnLst>
                      <a:rect l="0" t="0" r="r" b="b"/>
                      <a:pathLst>
                        <a:path w="7024" h="4314">
                          <a:moveTo>
                            <a:pt x="0" y="4314"/>
                          </a:moveTo>
                          <a:cubicBezTo>
                            <a:pt x="2635" y="4314"/>
                            <a:pt x="5162" y="3268"/>
                            <a:pt x="7024" y="1405"/>
                          </a:cubicBezTo>
                          <a:lnTo>
                            <a:pt x="5620" y="0"/>
                          </a:lnTo>
                          <a:cubicBezTo>
                            <a:pt x="4129" y="1491"/>
                            <a:pt x="2108" y="2328"/>
                            <a:pt x="0" y="2328"/>
                          </a:cubicBezTo>
                          <a:lnTo>
                            <a:pt x="0" y="4314"/>
                          </a:lnTo>
                          <a:close/>
                        </a:path>
                      </a:pathLst>
                    </a:custGeom>
                    <a:solidFill>
                      <a:schemeClr val="tx2"/>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sp>
                  <p:nvSpPr>
                    <p:cNvPr id="119" name="Freeform 64">
                      <a:extLst>
                        <a:ext uri="{FF2B5EF4-FFF2-40B4-BE49-F238E27FC236}">
                          <a16:creationId xmlns="" xmlns:a16="http://schemas.microsoft.com/office/drawing/2014/main" id="{59CA586D-AAA1-4F9A-9CE5-30A808554CFF}"/>
                        </a:ext>
                      </a:extLst>
                    </p:cNvPr>
                    <p:cNvSpPr>
                      <a:spLocks/>
                    </p:cNvSpPr>
                    <p:nvPr/>
                  </p:nvSpPr>
                  <p:spPr bwMode="auto">
                    <a:xfrm>
                      <a:off x="-843" y="3300"/>
                      <a:ext cx="843" cy="517"/>
                    </a:xfrm>
                    <a:custGeom>
                      <a:avLst/>
                      <a:gdLst>
                        <a:gd name="T0" fmla="*/ 0 w 7023"/>
                        <a:gd name="T1" fmla="*/ 1405 h 4314"/>
                        <a:gd name="T2" fmla="*/ 7023 w 7023"/>
                        <a:gd name="T3" fmla="*/ 4314 h 4314"/>
                        <a:gd name="T4" fmla="*/ 7023 w 7023"/>
                        <a:gd name="T5" fmla="*/ 2328 h 4314"/>
                        <a:gd name="T6" fmla="*/ 1404 w 7023"/>
                        <a:gd name="T7" fmla="*/ 0 h 4314"/>
                        <a:gd name="T8" fmla="*/ 0 w 7023"/>
                        <a:gd name="T9" fmla="*/ 1405 h 4314"/>
                      </a:gdLst>
                      <a:ahLst/>
                      <a:cxnLst>
                        <a:cxn ang="0">
                          <a:pos x="T0" y="T1"/>
                        </a:cxn>
                        <a:cxn ang="0">
                          <a:pos x="T2" y="T3"/>
                        </a:cxn>
                        <a:cxn ang="0">
                          <a:pos x="T4" y="T5"/>
                        </a:cxn>
                        <a:cxn ang="0">
                          <a:pos x="T6" y="T7"/>
                        </a:cxn>
                        <a:cxn ang="0">
                          <a:pos x="T8" y="T9"/>
                        </a:cxn>
                      </a:cxnLst>
                      <a:rect l="0" t="0" r="r" b="b"/>
                      <a:pathLst>
                        <a:path w="7023" h="4314">
                          <a:moveTo>
                            <a:pt x="0" y="1405"/>
                          </a:moveTo>
                          <a:cubicBezTo>
                            <a:pt x="1862" y="3268"/>
                            <a:pt x="4389" y="4314"/>
                            <a:pt x="7023" y="4314"/>
                          </a:cubicBezTo>
                          <a:lnTo>
                            <a:pt x="7023" y="2328"/>
                          </a:lnTo>
                          <a:cubicBezTo>
                            <a:pt x="4916" y="2328"/>
                            <a:pt x="2895" y="1491"/>
                            <a:pt x="1404" y="0"/>
                          </a:cubicBezTo>
                          <a:lnTo>
                            <a:pt x="0" y="1405"/>
                          </a:lnTo>
                          <a:close/>
                        </a:path>
                      </a:pathLst>
                    </a:custGeom>
                    <a:solidFill>
                      <a:sysClr val="window" lastClr="FFFFFF">
                        <a:lumMod val="85000"/>
                      </a:sysClr>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sp>
                  <p:nvSpPr>
                    <p:cNvPr id="120" name="Freeform 65">
                      <a:extLst>
                        <a:ext uri="{FF2B5EF4-FFF2-40B4-BE49-F238E27FC236}">
                          <a16:creationId xmlns="" xmlns:a16="http://schemas.microsoft.com/office/drawing/2014/main" id="{8B716A64-FB60-40C5-A2A9-5C457566A34E}"/>
                        </a:ext>
                      </a:extLst>
                    </p:cNvPr>
                    <p:cNvSpPr>
                      <a:spLocks/>
                    </p:cNvSpPr>
                    <p:nvPr/>
                  </p:nvSpPr>
                  <p:spPr bwMode="auto">
                    <a:xfrm>
                      <a:off x="-1192" y="2625"/>
                      <a:ext cx="517" cy="843"/>
                    </a:xfrm>
                    <a:custGeom>
                      <a:avLst/>
                      <a:gdLst>
                        <a:gd name="T0" fmla="*/ 0 w 4314"/>
                        <a:gd name="T1" fmla="*/ 0 h 7024"/>
                        <a:gd name="T2" fmla="*/ 2910 w 4314"/>
                        <a:gd name="T3" fmla="*/ 7024 h 7024"/>
                        <a:gd name="T4" fmla="*/ 4314 w 4314"/>
                        <a:gd name="T5" fmla="*/ 5619 h 7024"/>
                        <a:gd name="T6" fmla="*/ 1987 w 4314"/>
                        <a:gd name="T7" fmla="*/ 0 h 7024"/>
                        <a:gd name="T8" fmla="*/ 0 w 4314"/>
                        <a:gd name="T9" fmla="*/ 0 h 7024"/>
                      </a:gdLst>
                      <a:ahLst/>
                      <a:cxnLst>
                        <a:cxn ang="0">
                          <a:pos x="T0" y="T1"/>
                        </a:cxn>
                        <a:cxn ang="0">
                          <a:pos x="T2" y="T3"/>
                        </a:cxn>
                        <a:cxn ang="0">
                          <a:pos x="T4" y="T5"/>
                        </a:cxn>
                        <a:cxn ang="0">
                          <a:pos x="T6" y="T7"/>
                        </a:cxn>
                        <a:cxn ang="0">
                          <a:pos x="T8" y="T9"/>
                        </a:cxn>
                      </a:cxnLst>
                      <a:rect l="0" t="0" r="r" b="b"/>
                      <a:pathLst>
                        <a:path w="4314" h="7024">
                          <a:moveTo>
                            <a:pt x="0" y="0"/>
                          </a:moveTo>
                          <a:cubicBezTo>
                            <a:pt x="0" y="2635"/>
                            <a:pt x="1047" y="5161"/>
                            <a:pt x="2910" y="7024"/>
                          </a:cubicBezTo>
                          <a:lnTo>
                            <a:pt x="4314" y="5619"/>
                          </a:lnTo>
                          <a:cubicBezTo>
                            <a:pt x="2824" y="4129"/>
                            <a:pt x="1987" y="2108"/>
                            <a:pt x="1987" y="0"/>
                          </a:cubicBezTo>
                          <a:lnTo>
                            <a:pt x="0" y="0"/>
                          </a:lnTo>
                          <a:close/>
                        </a:path>
                      </a:pathLst>
                    </a:custGeom>
                    <a:solidFill>
                      <a:sysClr val="window" lastClr="FFFFFF">
                        <a:lumMod val="85000"/>
                      </a:sysClr>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sp>
                  <p:nvSpPr>
                    <p:cNvPr id="121" name="Freeform 66">
                      <a:extLst>
                        <a:ext uri="{FF2B5EF4-FFF2-40B4-BE49-F238E27FC236}">
                          <a16:creationId xmlns="" xmlns:a16="http://schemas.microsoft.com/office/drawing/2014/main" id="{309AAD07-6AFC-42CF-9C20-0D85059AC2A2}"/>
                        </a:ext>
                      </a:extLst>
                    </p:cNvPr>
                    <p:cNvSpPr>
                      <a:spLocks/>
                    </p:cNvSpPr>
                    <p:nvPr/>
                  </p:nvSpPr>
                  <p:spPr bwMode="auto">
                    <a:xfrm>
                      <a:off x="-1192" y="1783"/>
                      <a:ext cx="517" cy="842"/>
                    </a:xfrm>
                    <a:custGeom>
                      <a:avLst/>
                      <a:gdLst>
                        <a:gd name="T0" fmla="*/ 5819 w 8628"/>
                        <a:gd name="T1" fmla="*/ 0 h 14048"/>
                        <a:gd name="T2" fmla="*/ 0 w 8628"/>
                        <a:gd name="T3" fmla="*/ 14048 h 14048"/>
                        <a:gd name="T4" fmla="*/ 3973 w 8628"/>
                        <a:gd name="T5" fmla="*/ 14048 h 14048"/>
                        <a:gd name="T6" fmla="*/ 8628 w 8628"/>
                        <a:gd name="T7" fmla="*/ 2810 h 14048"/>
                        <a:gd name="T8" fmla="*/ 5819 w 8628"/>
                        <a:gd name="T9" fmla="*/ 0 h 14048"/>
                      </a:gdLst>
                      <a:ahLst/>
                      <a:cxnLst>
                        <a:cxn ang="0">
                          <a:pos x="T0" y="T1"/>
                        </a:cxn>
                        <a:cxn ang="0">
                          <a:pos x="T2" y="T3"/>
                        </a:cxn>
                        <a:cxn ang="0">
                          <a:pos x="T4" y="T5"/>
                        </a:cxn>
                        <a:cxn ang="0">
                          <a:pos x="T6" y="T7"/>
                        </a:cxn>
                        <a:cxn ang="0">
                          <a:pos x="T8" y="T9"/>
                        </a:cxn>
                      </a:cxnLst>
                      <a:rect l="0" t="0" r="r" b="b"/>
                      <a:pathLst>
                        <a:path w="8628" h="14048">
                          <a:moveTo>
                            <a:pt x="5819" y="0"/>
                          </a:moveTo>
                          <a:cubicBezTo>
                            <a:pt x="2093" y="3726"/>
                            <a:pt x="0" y="8779"/>
                            <a:pt x="0" y="14048"/>
                          </a:cubicBezTo>
                          <a:lnTo>
                            <a:pt x="3973" y="14048"/>
                          </a:lnTo>
                          <a:cubicBezTo>
                            <a:pt x="3973" y="9833"/>
                            <a:pt x="5648" y="5790"/>
                            <a:pt x="8628" y="2810"/>
                          </a:cubicBezTo>
                          <a:lnTo>
                            <a:pt x="5819" y="0"/>
                          </a:lnTo>
                          <a:close/>
                        </a:path>
                      </a:pathLst>
                    </a:custGeom>
                    <a:solidFill>
                      <a:sysClr val="window" lastClr="FFFFFF">
                        <a:lumMod val="85000"/>
                      </a:sysClr>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sp>
                  <p:nvSpPr>
                    <p:cNvPr id="122" name="Freeform 67">
                      <a:extLst>
                        <a:ext uri="{FF2B5EF4-FFF2-40B4-BE49-F238E27FC236}">
                          <a16:creationId xmlns="" xmlns:a16="http://schemas.microsoft.com/office/drawing/2014/main" id="{8607BE58-64A9-478F-8EEB-F7DFDA404AE9}"/>
                        </a:ext>
                      </a:extLst>
                    </p:cNvPr>
                    <p:cNvSpPr>
                      <a:spLocks/>
                    </p:cNvSpPr>
                    <p:nvPr/>
                  </p:nvSpPr>
                  <p:spPr bwMode="auto">
                    <a:xfrm>
                      <a:off x="-843" y="1434"/>
                      <a:ext cx="843" cy="517"/>
                    </a:xfrm>
                    <a:custGeom>
                      <a:avLst/>
                      <a:gdLst>
                        <a:gd name="T0" fmla="*/ 14047 w 14047"/>
                        <a:gd name="T1" fmla="*/ 0 h 8629"/>
                        <a:gd name="T2" fmla="*/ 0 w 14047"/>
                        <a:gd name="T3" fmla="*/ 5819 h 8629"/>
                        <a:gd name="T4" fmla="*/ 2809 w 14047"/>
                        <a:gd name="T5" fmla="*/ 8629 h 8629"/>
                        <a:gd name="T6" fmla="*/ 14047 w 14047"/>
                        <a:gd name="T7" fmla="*/ 3973 h 8629"/>
                        <a:gd name="T8" fmla="*/ 14047 w 14047"/>
                        <a:gd name="T9" fmla="*/ 0 h 8629"/>
                      </a:gdLst>
                      <a:ahLst/>
                      <a:cxnLst>
                        <a:cxn ang="0">
                          <a:pos x="T0" y="T1"/>
                        </a:cxn>
                        <a:cxn ang="0">
                          <a:pos x="T2" y="T3"/>
                        </a:cxn>
                        <a:cxn ang="0">
                          <a:pos x="T4" y="T5"/>
                        </a:cxn>
                        <a:cxn ang="0">
                          <a:pos x="T6" y="T7"/>
                        </a:cxn>
                        <a:cxn ang="0">
                          <a:pos x="T8" y="T9"/>
                        </a:cxn>
                      </a:cxnLst>
                      <a:rect l="0" t="0" r="r" b="b"/>
                      <a:pathLst>
                        <a:path w="14047" h="8629">
                          <a:moveTo>
                            <a:pt x="14047" y="0"/>
                          </a:moveTo>
                          <a:cubicBezTo>
                            <a:pt x="8778" y="0"/>
                            <a:pt x="3725" y="2093"/>
                            <a:pt x="0" y="5819"/>
                          </a:cubicBezTo>
                          <a:lnTo>
                            <a:pt x="2809" y="8629"/>
                          </a:lnTo>
                          <a:cubicBezTo>
                            <a:pt x="5790" y="5648"/>
                            <a:pt x="9832" y="3973"/>
                            <a:pt x="14047" y="3973"/>
                          </a:cubicBezTo>
                          <a:lnTo>
                            <a:pt x="14047" y="0"/>
                          </a:lnTo>
                          <a:close/>
                        </a:path>
                      </a:pathLst>
                    </a:custGeom>
                    <a:solidFill>
                      <a:sysClr val="window" lastClr="FFFFFF">
                        <a:lumMod val="85000"/>
                      </a:sysClr>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grpSp>
              <p:sp>
                <p:nvSpPr>
                  <p:cNvPr id="114" name="Oval 113">
                    <a:extLst>
                      <a:ext uri="{FF2B5EF4-FFF2-40B4-BE49-F238E27FC236}">
                        <a16:creationId xmlns="" xmlns:a16="http://schemas.microsoft.com/office/drawing/2014/main" id="{819E4BD2-05BD-4AA6-B499-826D46A3BE4F}"/>
                      </a:ext>
                    </a:extLst>
                  </p:cNvPr>
                  <p:cNvSpPr/>
                  <p:nvPr/>
                </p:nvSpPr>
                <p:spPr>
                  <a:xfrm>
                    <a:off x="1216134" y="2632278"/>
                    <a:ext cx="802866" cy="802866"/>
                  </a:xfrm>
                  <a:prstGeom prst="ellipse">
                    <a:avLst/>
                  </a:prstGeom>
                  <a:solidFill>
                    <a:schemeClr val="tx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grpSp>
            <p:grpSp>
              <p:nvGrpSpPr>
                <p:cNvPr id="89" name="Group 88">
                  <a:extLst>
                    <a:ext uri="{FF2B5EF4-FFF2-40B4-BE49-F238E27FC236}">
                      <a16:creationId xmlns="" xmlns:a16="http://schemas.microsoft.com/office/drawing/2014/main" id="{AE7065E3-784D-4800-8E96-5587A763FFAB}"/>
                    </a:ext>
                  </a:extLst>
                </p:cNvPr>
                <p:cNvGrpSpPr/>
                <p:nvPr/>
              </p:nvGrpSpPr>
              <p:grpSpPr>
                <a:xfrm>
                  <a:off x="4112429" y="4575424"/>
                  <a:ext cx="1229240" cy="1228725"/>
                  <a:chOff x="2834841" y="2419349"/>
                  <a:chExt cx="1229240" cy="1228725"/>
                </a:xfrm>
              </p:grpSpPr>
              <p:sp>
                <p:nvSpPr>
                  <p:cNvPr id="103" name="Oval 102">
                    <a:extLst>
                      <a:ext uri="{FF2B5EF4-FFF2-40B4-BE49-F238E27FC236}">
                        <a16:creationId xmlns="" xmlns:a16="http://schemas.microsoft.com/office/drawing/2014/main" id="{93B5C898-C7EA-407C-9477-FFC6CEC8F5C8}"/>
                      </a:ext>
                    </a:extLst>
                  </p:cNvPr>
                  <p:cNvSpPr/>
                  <p:nvPr/>
                </p:nvSpPr>
                <p:spPr>
                  <a:xfrm>
                    <a:off x="3048028" y="2632279"/>
                    <a:ext cx="802866" cy="802866"/>
                  </a:xfrm>
                  <a:prstGeom prst="ellipse">
                    <a:avLst/>
                  </a:prstGeom>
                  <a:solidFill>
                    <a:srgbClr val="D35D1D"/>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grpSp>
                <p:nvGrpSpPr>
                  <p:cNvPr id="104" name="Group 59">
                    <a:extLst>
                      <a:ext uri="{FF2B5EF4-FFF2-40B4-BE49-F238E27FC236}">
                        <a16:creationId xmlns="" xmlns:a16="http://schemas.microsoft.com/office/drawing/2014/main" id="{DBF969B4-21B0-4CA0-AF6E-AA26B4D1F632}"/>
                      </a:ext>
                    </a:extLst>
                  </p:cNvPr>
                  <p:cNvGrpSpPr>
                    <a:grpSpLocks noChangeAspect="1"/>
                  </p:cNvGrpSpPr>
                  <p:nvPr/>
                </p:nvGrpSpPr>
                <p:grpSpPr bwMode="auto">
                  <a:xfrm>
                    <a:off x="2834841" y="2419349"/>
                    <a:ext cx="1229240" cy="1228725"/>
                    <a:chOff x="-1192" y="1434"/>
                    <a:chExt cx="2384" cy="2383"/>
                  </a:xfrm>
                </p:grpSpPr>
                <p:sp>
                  <p:nvSpPr>
                    <p:cNvPr id="105" name="Freeform 60">
                      <a:extLst>
                        <a:ext uri="{FF2B5EF4-FFF2-40B4-BE49-F238E27FC236}">
                          <a16:creationId xmlns="" xmlns:a16="http://schemas.microsoft.com/office/drawing/2014/main" id="{F9863F5D-9C92-477B-9FBD-FC59FF377322}"/>
                        </a:ext>
                      </a:extLst>
                    </p:cNvPr>
                    <p:cNvSpPr>
                      <a:spLocks/>
                    </p:cNvSpPr>
                    <p:nvPr/>
                  </p:nvSpPr>
                  <p:spPr bwMode="auto">
                    <a:xfrm>
                      <a:off x="0" y="1434"/>
                      <a:ext cx="842" cy="517"/>
                    </a:xfrm>
                    <a:custGeom>
                      <a:avLst/>
                      <a:gdLst>
                        <a:gd name="T0" fmla="*/ 7024 w 7024"/>
                        <a:gd name="T1" fmla="*/ 2909 h 4314"/>
                        <a:gd name="T2" fmla="*/ 0 w 7024"/>
                        <a:gd name="T3" fmla="*/ 0 h 4314"/>
                        <a:gd name="T4" fmla="*/ 0 w 7024"/>
                        <a:gd name="T5" fmla="*/ 1986 h 4314"/>
                        <a:gd name="T6" fmla="*/ 5620 w 7024"/>
                        <a:gd name="T7" fmla="*/ 4314 h 4314"/>
                        <a:gd name="T8" fmla="*/ 7024 w 7024"/>
                        <a:gd name="T9" fmla="*/ 2909 h 4314"/>
                      </a:gdLst>
                      <a:ahLst/>
                      <a:cxnLst>
                        <a:cxn ang="0">
                          <a:pos x="T0" y="T1"/>
                        </a:cxn>
                        <a:cxn ang="0">
                          <a:pos x="T2" y="T3"/>
                        </a:cxn>
                        <a:cxn ang="0">
                          <a:pos x="T4" y="T5"/>
                        </a:cxn>
                        <a:cxn ang="0">
                          <a:pos x="T6" y="T7"/>
                        </a:cxn>
                        <a:cxn ang="0">
                          <a:pos x="T8" y="T9"/>
                        </a:cxn>
                      </a:cxnLst>
                      <a:rect l="0" t="0" r="r" b="b"/>
                      <a:pathLst>
                        <a:path w="7024" h="4314">
                          <a:moveTo>
                            <a:pt x="7024" y="2909"/>
                          </a:moveTo>
                          <a:cubicBezTo>
                            <a:pt x="5162" y="1046"/>
                            <a:pt x="2635" y="0"/>
                            <a:pt x="0" y="0"/>
                          </a:cubicBezTo>
                          <a:lnTo>
                            <a:pt x="0" y="1986"/>
                          </a:lnTo>
                          <a:cubicBezTo>
                            <a:pt x="2108" y="1986"/>
                            <a:pt x="4129" y="2824"/>
                            <a:pt x="5620" y="4314"/>
                          </a:cubicBezTo>
                          <a:lnTo>
                            <a:pt x="7024" y="2909"/>
                          </a:lnTo>
                          <a:close/>
                        </a:path>
                      </a:pathLst>
                    </a:custGeom>
                    <a:solidFill>
                      <a:srgbClr val="D35D1D"/>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sp>
                  <p:nvSpPr>
                    <p:cNvPr id="106" name="Freeform 61">
                      <a:extLst>
                        <a:ext uri="{FF2B5EF4-FFF2-40B4-BE49-F238E27FC236}">
                          <a16:creationId xmlns="" xmlns:a16="http://schemas.microsoft.com/office/drawing/2014/main" id="{175E7134-2223-4ABE-B786-FC0262A4BDF1}"/>
                        </a:ext>
                      </a:extLst>
                    </p:cNvPr>
                    <p:cNvSpPr>
                      <a:spLocks/>
                    </p:cNvSpPr>
                    <p:nvPr/>
                  </p:nvSpPr>
                  <p:spPr bwMode="auto">
                    <a:xfrm>
                      <a:off x="674" y="1783"/>
                      <a:ext cx="518" cy="842"/>
                    </a:xfrm>
                    <a:custGeom>
                      <a:avLst/>
                      <a:gdLst>
                        <a:gd name="T0" fmla="*/ 4314 w 4314"/>
                        <a:gd name="T1" fmla="*/ 7024 h 7024"/>
                        <a:gd name="T2" fmla="*/ 1404 w 4314"/>
                        <a:gd name="T3" fmla="*/ 0 h 7024"/>
                        <a:gd name="T4" fmla="*/ 0 w 4314"/>
                        <a:gd name="T5" fmla="*/ 1405 h 7024"/>
                        <a:gd name="T6" fmla="*/ 2327 w 4314"/>
                        <a:gd name="T7" fmla="*/ 7024 h 7024"/>
                        <a:gd name="T8" fmla="*/ 4314 w 4314"/>
                        <a:gd name="T9" fmla="*/ 7024 h 7024"/>
                      </a:gdLst>
                      <a:ahLst/>
                      <a:cxnLst>
                        <a:cxn ang="0">
                          <a:pos x="T0" y="T1"/>
                        </a:cxn>
                        <a:cxn ang="0">
                          <a:pos x="T2" y="T3"/>
                        </a:cxn>
                        <a:cxn ang="0">
                          <a:pos x="T4" y="T5"/>
                        </a:cxn>
                        <a:cxn ang="0">
                          <a:pos x="T6" y="T7"/>
                        </a:cxn>
                        <a:cxn ang="0">
                          <a:pos x="T8" y="T9"/>
                        </a:cxn>
                      </a:cxnLst>
                      <a:rect l="0" t="0" r="r" b="b"/>
                      <a:pathLst>
                        <a:path w="4314" h="7024">
                          <a:moveTo>
                            <a:pt x="4314" y="7024"/>
                          </a:moveTo>
                          <a:cubicBezTo>
                            <a:pt x="4314" y="4390"/>
                            <a:pt x="3267" y="1863"/>
                            <a:pt x="1404" y="0"/>
                          </a:cubicBezTo>
                          <a:lnTo>
                            <a:pt x="0" y="1405"/>
                          </a:lnTo>
                          <a:cubicBezTo>
                            <a:pt x="1490" y="2895"/>
                            <a:pt x="2327" y="4917"/>
                            <a:pt x="2327" y="7024"/>
                          </a:cubicBezTo>
                          <a:lnTo>
                            <a:pt x="4314" y="7024"/>
                          </a:lnTo>
                          <a:close/>
                        </a:path>
                      </a:pathLst>
                    </a:custGeom>
                    <a:solidFill>
                      <a:srgbClr val="D35D1D"/>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sp>
                  <p:nvSpPr>
                    <p:cNvPr id="107" name="Freeform 62">
                      <a:extLst>
                        <a:ext uri="{FF2B5EF4-FFF2-40B4-BE49-F238E27FC236}">
                          <a16:creationId xmlns="" xmlns:a16="http://schemas.microsoft.com/office/drawing/2014/main" id="{8504A68B-9C40-40EB-ACAC-E9719FA9BED7}"/>
                        </a:ext>
                      </a:extLst>
                    </p:cNvPr>
                    <p:cNvSpPr>
                      <a:spLocks/>
                    </p:cNvSpPr>
                    <p:nvPr/>
                  </p:nvSpPr>
                  <p:spPr bwMode="auto">
                    <a:xfrm>
                      <a:off x="674" y="2625"/>
                      <a:ext cx="518" cy="843"/>
                    </a:xfrm>
                    <a:custGeom>
                      <a:avLst/>
                      <a:gdLst>
                        <a:gd name="T0" fmla="*/ 1404 w 4314"/>
                        <a:gd name="T1" fmla="*/ 7024 h 7024"/>
                        <a:gd name="T2" fmla="*/ 4314 w 4314"/>
                        <a:gd name="T3" fmla="*/ 0 h 7024"/>
                        <a:gd name="T4" fmla="*/ 2327 w 4314"/>
                        <a:gd name="T5" fmla="*/ 0 h 7024"/>
                        <a:gd name="T6" fmla="*/ 0 w 4314"/>
                        <a:gd name="T7" fmla="*/ 5619 h 7024"/>
                        <a:gd name="T8" fmla="*/ 1404 w 4314"/>
                        <a:gd name="T9" fmla="*/ 7024 h 7024"/>
                      </a:gdLst>
                      <a:ahLst/>
                      <a:cxnLst>
                        <a:cxn ang="0">
                          <a:pos x="T0" y="T1"/>
                        </a:cxn>
                        <a:cxn ang="0">
                          <a:pos x="T2" y="T3"/>
                        </a:cxn>
                        <a:cxn ang="0">
                          <a:pos x="T4" y="T5"/>
                        </a:cxn>
                        <a:cxn ang="0">
                          <a:pos x="T6" y="T7"/>
                        </a:cxn>
                        <a:cxn ang="0">
                          <a:pos x="T8" y="T9"/>
                        </a:cxn>
                      </a:cxnLst>
                      <a:rect l="0" t="0" r="r" b="b"/>
                      <a:pathLst>
                        <a:path w="4314" h="7024">
                          <a:moveTo>
                            <a:pt x="1404" y="7024"/>
                          </a:moveTo>
                          <a:cubicBezTo>
                            <a:pt x="3267" y="5161"/>
                            <a:pt x="4314" y="2635"/>
                            <a:pt x="4314" y="0"/>
                          </a:cubicBezTo>
                          <a:lnTo>
                            <a:pt x="2327" y="0"/>
                          </a:lnTo>
                          <a:cubicBezTo>
                            <a:pt x="2327" y="2108"/>
                            <a:pt x="1490" y="4129"/>
                            <a:pt x="0" y="5619"/>
                          </a:cubicBezTo>
                          <a:lnTo>
                            <a:pt x="1404" y="7024"/>
                          </a:lnTo>
                          <a:close/>
                        </a:path>
                      </a:pathLst>
                    </a:custGeom>
                    <a:solidFill>
                      <a:srgbClr val="D35D1D"/>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sp>
                  <p:nvSpPr>
                    <p:cNvPr id="108" name="Freeform 63">
                      <a:extLst>
                        <a:ext uri="{FF2B5EF4-FFF2-40B4-BE49-F238E27FC236}">
                          <a16:creationId xmlns="" xmlns:a16="http://schemas.microsoft.com/office/drawing/2014/main" id="{35F6AFB9-46B3-430E-9B6E-14A8E6FFD820}"/>
                        </a:ext>
                      </a:extLst>
                    </p:cNvPr>
                    <p:cNvSpPr>
                      <a:spLocks/>
                    </p:cNvSpPr>
                    <p:nvPr/>
                  </p:nvSpPr>
                  <p:spPr bwMode="auto">
                    <a:xfrm>
                      <a:off x="0" y="3300"/>
                      <a:ext cx="842" cy="517"/>
                    </a:xfrm>
                    <a:custGeom>
                      <a:avLst/>
                      <a:gdLst>
                        <a:gd name="T0" fmla="*/ 0 w 7024"/>
                        <a:gd name="T1" fmla="*/ 4314 h 4314"/>
                        <a:gd name="T2" fmla="*/ 7024 w 7024"/>
                        <a:gd name="T3" fmla="*/ 1405 h 4314"/>
                        <a:gd name="T4" fmla="*/ 5620 w 7024"/>
                        <a:gd name="T5" fmla="*/ 0 h 4314"/>
                        <a:gd name="T6" fmla="*/ 0 w 7024"/>
                        <a:gd name="T7" fmla="*/ 2328 h 4314"/>
                        <a:gd name="T8" fmla="*/ 0 w 7024"/>
                        <a:gd name="T9" fmla="*/ 4314 h 4314"/>
                      </a:gdLst>
                      <a:ahLst/>
                      <a:cxnLst>
                        <a:cxn ang="0">
                          <a:pos x="T0" y="T1"/>
                        </a:cxn>
                        <a:cxn ang="0">
                          <a:pos x="T2" y="T3"/>
                        </a:cxn>
                        <a:cxn ang="0">
                          <a:pos x="T4" y="T5"/>
                        </a:cxn>
                        <a:cxn ang="0">
                          <a:pos x="T6" y="T7"/>
                        </a:cxn>
                        <a:cxn ang="0">
                          <a:pos x="T8" y="T9"/>
                        </a:cxn>
                      </a:cxnLst>
                      <a:rect l="0" t="0" r="r" b="b"/>
                      <a:pathLst>
                        <a:path w="7024" h="4314">
                          <a:moveTo>
                            <a:pt x="0" y="4314"/>
                          </a:moveTo>
                          <a:cubicBezTo>
                            <a:pt x="2635" y="4314"/>
                            <a:pt x="5162" y="3268"/>
                            <a:pt x="7024" y="1405"/>
                          </a:cubicBezTo>
                          <a:lnTo>
                            <a:pt x="5620" y="0"/>
                          </a:lnTo>
                          <a:cubicBezTo>
                            <a:pt x="4129" y="1491"/>
                            <a:pt x="2108" y="2328"/>
                            <a:pt x="0" y="2328"/>
                          </a:cubicBezTo>
                          <a:lnTo>
                            <a:pt x="0" y="4314"/>
                          </a:lnTo>
                          <a:close/>
                        </a:path>
                      </a:pathLst>
                    </a:custGeom>
                    <a:solidFill>
                      <a:srgbClr val="D35D1D"/>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sp>
                  <p:nvSpPr>
                    <p:cNvPr id="109" name="Freeform 64">
                      <a:extLst>
                        <a:ext uri="{FF2B5EF4-FFF2-40B4-BE49-F238E27FC236}">
                          <a16:creationId xmlns="" xmlns:a16="http://schemas.microsoft.com/office/drawing/2014/main" id="{C635038B-240B-4F32-8BB3-96982670FB75}"/>
                        </a:ext>
                      </a:extLst>
                    </p:cNvPr>
                    <p:cNvSpPr>
                      <a:spLocks/>
                    </p:cNvSpPr>
                    <p:nvPr/>
                  </p:nvSpPr>
                  <p:spPr bwMode="auto">
                    <a:xfrm>
                      <a:off x="-843" y="3300"/>
                      <a:ext cx="843" cy="517"/>
                    </a:xfrm>
                    <a:custGeom>
                      <a:avLst/>
                      <a:gdLst>
                        <a:gd name="T0" fmla="*/ 0 w 7023"/>
                        <a:gd name="T1" fmla="*/ 1405 h 4314"/>
                        <a:gd name="T2" fmla="*/ 7023 w 7023"/>
                        <a:gd name="T3" fmla="*/ 4314 h 4314"/>
                        <a:gd name="T4" fmla="*/ 7023 w 7023"/>
                        <a:gd name="T5" fmla="*/ 2328 h 4314"/>
                        <a:gd name="T6" fmla="*/ 1404 w 7023"/>
                        <a:gd name="T7" fmla="*/ 0 h 4314"/>
                        <a:gd name="T8" fmla="*/ 0 w 7023"/>
                        <a:gd name="T9" fmla="*/ 1405 h 4314"/>
                      </a:gdLst>
                      <a:ahLst/>
                      <a:cxnLst>
                        <a:cxn ang="0">
                          <a:pos x="T0" y="T1"/>
                        </a:cxn>
                        <a:cxn ang="0">
                          <a:pos x="T2" y="T3"/>
                        </a:cxn>
                        <a:cxn ang="0">
                          <a:pos x="T4" y="T5"/>
                        </a:cxn>
                        <a:cxn ang="0">
                          <a:pos x="T6" y="T7"/>
                        </a:cxn>
                        <a:cxn ang="0">
                          <a:pos x="T8" y="T9"/>
                        </a:cxn>
                      </a:cxnLst>
                      <a:rect l="0" t="0" r="r" b="b"/>
                      <a:pathLst>
                        <a:path w="7023" h="4314">
                          <a:moveTo>
                            <a:pt x="0" y="1405"/>
                          </a:moveTo>
                          <a:cubicBezTo>
                            <a:pt x="1862" y="3268"/>
                            <a:pt x="4389" y="4314"/>
                            <a:pt x="7023" y="4314"/>
                          </a:cubicBezTo>
                          <a:lnTo>
                            <a:pt x="7023" y="2328"/>
                          </a:lnTo>
                          <a:cubicBezTo>
                            <a:pt x="4916" y="2328"/>
                            <a:pt x="2895" y="1491"/>
                            <a:pt x="1404" y="0"/>
                          </a:cubicBezTo>
                          <a:lnTo>
                            <a:pt x="0" y="1405"/>
                          </a:lnTo>
                          <a:close/>
                        </a:path>
                      </a:pathLst>
                    </a:custGeom>
                    <a:solidFill>
                      <a:sysClr val="window" lastClr="FFFFFF">
                        <a:lumMod val="85000"/>
                      </a:sysClr>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sp>
                  <p:nvSpPr>
                    <p:cNvPr id="110" name="Freeform 65">
                      <a:extLst>
                        <a:ext uri="{FF2B5EF4-FFF2-40B4-BE49-F238E27FC236}">
                          <a16:creationId xmlns="" xmlns:a16="http://schemas.microsoft.com/office/drawing/2014/main" id="{F547D16C-3322-44EB-AFF1-7EBD9C9C3604}"/>
                        </a:ext>
                      </a:extLst>
                    </p:cNvPr>
                    <p:cNvSpPr>
                      <a:spLocks/>
                    </p:cNvSpPr>
                    <p:nvPr/>
                  </p:nvSpPr>
                  <p:spPr bwMode="auto">
                    <a:xfrm>
                      <a:off x="-1192" y="2625"/>
                      <a:ext cx="517" cy="843"/>
                    </a:xfrm>
                    <a:custGeom>
                      <a:avLst/>
                      <a:gdLst>
                        <a:gd name="T0" fmla="*/ 0 w 4314"/>
                        <a:gd name="T1" fmla="*/ 0 h 7024"/>
                        <a:gd name="T2" fmla="*/ 2910 w 4314"/>
                        <a:gd name="T3" fmla="*/ 7024 h 7024"/>
                        <a:gd name="T4" fmla="*/ 4314 w 4314"/>
                        <a:gd name="T5" fmla="*/ 5619 h 7024"/>
                        <a:gd name="T6" fmla="*/ 1987 w 4314"/>
                        <a:gd name="T7" fmla="*/ 0 h 7024"/>
                        <a:gd name="T8" fmla="*/ 0 w 4314"/>
                        <a:gd name="T9" fmla="*/ 0 h 7024"/>
                      </a:gdLst>
                      <a:ahLst/>
                      <a:cxnLst>
                        <a:cxn ang="0">
                          <a:pos x="T0" y="T1"/>
                        </a:cxn>
                        <a:cxn ang="0">
                          <a:pos x="T2" y="T3"/>
                        </a:cxn>
                        <a:cxn ang="0">
                          <a:pos x="T4" y="T5"/>
                        </a:cxn>
                        <a:cxn ang="0">
                          <a:pos x="T6" y="T7"/>
                        </a:cxn>
                        <a:cxn ang="0">
                          <a:pos x="T8" y="T9"/>
                        </a:cxn>
                      </a:cxnLst>
                      <a:rect l="0" t="0" r="r" b="b"/>
                      <a:pathLst>
                        <a:path w="4314" h="7024">
                          <a:moveTo>
                            <a:pt x="0" y="0"/>
                          </a:moveTo>
                          <a:cubicBezTo>
                            <a:pt x="0" y="2635"/>
                            <a:pt x="1047" y="5161"/>
                            <a:pt x="2910" y="7024"/>
                          </a:cubicBezTo>
                          <a:lnTo>
                            <a:pt x="4314" y="5619"/>
                          </a:lnTo>
                          <a:cubicBezTo>
                            <a:pt x="2824" y="4129"/>
                            <a:pt x="1987" y="2108"/>
                            <a:pt x="1987" y="0"/>
                          </a:cubicBezTo>
                          <a:lnTo>
                            <a:pt x="0" y="0"/>
                          </a:lnTo>
                          <a:close/>
                        </a:path>
                      </a:pathLst>
                    </a:custGeom>
                    <a:solidFill>
                      <a:sysClr val="window" lastClr="FFFFFF">
                        <a:lumMod val="85000"/>
                      </a:sysClr>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sp>
                  <p:nvSpPr>
                    <p:cNvPr id="111" name="Freeform 66">
                      <a:extLst>
                        <a:ext uri="{FF2B5EF4-FFF2-40B4-BE49-F238E27FC236}">
                          <a16:creationId xmlns="" xmlns:a16="http://schemas.microsoft.com/office/drawing/2014/main" id="{38894926-E83F-4CD7-A60F-ED78FDCD605D}"/>
                        </a:ext>
                      </a:extLst>
                    </p:cNvPr>
                    <p:cNvSpPr>
                      <a:spLocks/>
                    </p:cNvSpPr>
                    <p:nvPr/>
                  </p:nvSpPr>
                  <p:spPr bwMode="auto">
                    <a:xfrm>
                      <a:off x="-1192" y="1783"/>
                      <a:ext cx="517" cy="842"/>
                    </a:xfrm>
                    <a:custGeom>
                      <a:avLst/>
                      <a:gdLst>
                        <a:gd name="T0" fmla="*/ 5819 w 8628"/>
                        <a:gd name="T1" fmla="*/ 0 h 14048"/>
                        <a:gd name="T2" fmla="*/ 0 w 8628"/>
                        <a:gd name="T3" fmla="*/ 14048 h 14048"/>
                        <a:gd name="T4" fmla="*/ 3973 w 8628"/>
                        <a:gd name="T5" fmla="*/ 14048 h 14048"/>
                        <a:gd name="T6" fmla="*/ 8628 w 8628"/>
                        <a:gd name="T7" fmla="*/ 2810 h 14048"/>
                        <a:gd name="T8" fmla="*/ 5819 w 8628"/>
                        <a:gd name="T9" fmla="*/ 0 h 14048"/>
                      </a:gdLst>
                      <a:ahLst/>
                      <a:cxnLst>
                        <a:cxn ang="0">
                          <a:pos x="T0" y="T1"/>
                        </a:cxn>
                        <a:cxn ang="0">
                          <a:pos x="T2" y="T3"/>
                        </a:cxn>
                        <a:cxn ang="0">
                          <a:pos x="T4" y="T5"/>
                        </a:cxn>
                        <a:cxn ang="0">
                          <a:pos x="T6" y="T7"/>
                        </a:cxn>
                        <a:cxn ang="0">
                          <a:pos x="T8" y="T9"/>
                        </a:cxn>
                      </a:cxnLst>
                      <a:rect l="0" t="0" r="r" b="b"/>
                      <a:pathLst>
                        <a:path w="8628" h="14048">
                          <a:moveTo>
                            <a:pt x="5819" y="0"/>
                          </a:moveTo>
                          <a:cubicBezTo>
                            <a:pt x="2093" y="3726"/>
                            <a:pt x="0" y="8779"/>
                            <a:pt x="0" y="14048"/>
                          </a:cubicBezTo>
                          <a:lnTo>
                            <a:pt x="3973" y="14048"/>
                          </a:lnTo>
                          <a:cubicBezTo>
                            <a:pt x="3973" y="9833"/>
                            <a:pt x="5648" y="5790"/>
                            <a:pt x="8628" y="2810"/>
                          </a:cubicBezTo>
                          <a:lnTo>
                            <a:pt x="5819" y="0"/>
                          </a:lnTo>
                          <a:close/>
                        </a:path>
                      </a:pathLst>
                    </a:custGeom>
                    <a:solidFill>
                      <a:sysClr val="window" lastClr="FFFFFF">
                        <a:lumMod val="85000"/>
                      </a:sysClr>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sp>
                  <p:nvSpPr>
                    <p:cNvPr id="112" name="Freeform 67">
                      <a:extLst>
                        <a:ext uri="{FF2B5EF4-FFF2-40B4-BE49-F238E27FC236}">
                          <a16:creationId xmlns="" xmlns:a16="http://schemas.microsoft.com/office/drawing/2014/main" id="{49879BCE-0F7B-4D3E-83F5-DBD23FBDD4D3}"/>
                        </a:ext>
                      </a:extLst>
                    </p:cNvPr>
                    <p:cNvSpPr>
                      <a:spLocks/>
                    </p:cNvSpPr>
                    <p:nvPr/>
                  </p:nvSpPr>
                  <p:spPr bwMode="auto">
                    <a:xfrm>
                      <a:off x="-843" y="1434"/>
                      <a:ext cx="843" cy="517"/>
                    </a:xfrm>
                    <a:custGeom>
                      <a:avLst/>
                      <a:gdLst>
                        <a:gd name="T0" fmla="*/ 14047 w 14047"/>
                        <a:gd name="T1" fmla="*/ 0 h 8629"/>
                        <a:gd name="T2" fmla="*/ 0 w 14047"/>
                        <a:gd name="T3" fmla="*/ 5819 h 8629"/>
                        <a:gd name="T4" fmla="*/ 2809 w 14047"/>
                        <a:gd name="T5" fmla="*/ 8629 h 8629"/>
                        <a:gd name="T6" fmla="*/ 14047 w 14047"/>
                        <a:gd name="T7" fmla="*/ 3973 h 8629"/>
                        <a:gd name="T8" fmla="*/ 14047 w 14047"/>
                        <a:gd name="T9" fmla="*/ 0 h 8629"/>
                      </a:gdLst>
                      <a:ahLst/>
                      <a:cxnLst>
                        <a:cxn ang="0">
                          <a:pos x="T0" y="T1"/>
                        </a:cxn>
                        <a:cxn ang="0">
                          <a:pos x="T2" y="T3"/>
                        </a:cxn>
                        <a:cxn ang="0">
                          <a:pos x="T4" y="T5"/>
                        </a:cxn>
                        <a:cxn ang="0">
                          <a:pos x="T6" y="T7"/>
                        </a:cxn>
                        <a:cxn ang="0">
                          <a:pos x="T8" y="T9"/>
                        </a:cxn>
                      </a:cxnLst>
                      <a:rect l="0" t="0" r="r" b="b"/>
                      <a:pathLst>
                        <a:path w="14047" h="8629">
                          <a:moveTo>
                            <a:pt x="14047" y="0"/>
                          </a:moveTo>
                          <a:cubicBezTo>
                            <a:pt x="8778" y="0"/>
                            <a:pt x="3725" y="2093"/>
                            <a:pt x="0" y="5819"/>
                          </a:cubicBezTo>
                          <a:lnTo>
                            <a:pt x="2809" y="8629"/>
                          </a:lnTo>
                          <a:cubicBezTo>
                            <a:pt x="5790" y="5648"/>
                            <a:pt x="9832" y="3973"/>
                            <a:pt x="14047" y="3973"/>
                          </a:cubicBezTo>
                          <a:lnTo>
                            <a:pt x="14047" y="0"/>
                          </a:lnTo>
                          <a:close/>
                        </a:path>
                      </a:pathLst>
                    </a:custGeom>
                    <a:solidFill>
                      <a:sysClr val="window" lastClr="FFFFFF">
                        <a:lumMod val="85000"/>
                      </a:sysClr>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grpSp>
            </p:grpSp>
            <p:grpSp>
              <p:nvGrpSpPr>
                <p:cNvPr id="90" name="Group 89">
                  <a:extLst>
                    <a:ext uri="{FF2B5EF4-FFF2-40B4-BE49-F238E27FC236}">
                      <a16:creationId xmlns="" xmlns:a16="http://schemas.microsoft.com/office/drawing/2014/main" id="{02A4EF75-6A4B-414F-AF07-832F9318197D}"/>
                    </a:ext>
                  </a:extLst>
                </p:cNvPr>
                <p:cNvGrpSpPr/>
                <p:nvPr/>
              </p:nvGrpSpPr>
              <p:grpSpPr>
                <a:xfrm>
                  <a:off x="6005479" y="3337174"/>
                  <a:ext cx="1229240" cy="1228725"/>
                  <a:chOff x="4720791" y="2419349"/>
                  <a:chExt cx="1229240" cy="1228725"/>
                </a:xfrm>
              </p:grpSpPr>
              <p:sp>
                <p:nvSpPr>
                  <p:cNvPr id="93" name="Oval 92">
                    <a:extLst>
                      <a:ext uri="{FF2B5EF4-FFF2-40B4-BE49-F238E27FC236}">
                        <a16:creationId xmlns="" xmlns:a16="http://schemas.microsoft.com/office/drawing/2014/main" id="{FB2B024E-0686-49D8-A448-18C0100A614B}"/>
                      </a:ext>
                    </a:extLst>
                  </p:cNvPr>
                  <p:cNvSpPr/>
                  <p:nvPr/>
                </p:nvSpPr>
                <p:spPr>
                  <a:xfrm>
                    <a:off x="4933978" y="2632279"/>
                    <a:ext cx="802866" cy="802866"/>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grpSp>
                <p:nvGrpSpPr>
                  <p:cNvPr id="94" name="Group 59">
                    <a:extLst>
                      <a:ext uri="{FF2B5EF4-FFF2-40B4-BE49-F238E27FC236}">
                        <a16:creationId xmlns="" xmlns:a16="http://schemas.microsoft.com/office/drawing/2014/main" id="{68D6FE95-04FC-4C2D-A36A-06B5ACD35688}"/>
                      </a:ext>
                    </a:extLst>
                  </p:cNvPr>
                  <p:cNvGrpSpPr>
                    <a:grpSpLocks noChangeAspect="1"/>
                  </p:cNvGrpSpPr>
                  <p:nvPr/>
                </p:nvGrpSpPr>
                <p:grpSpPr bwMode="auto">
                  <a:xfrm>
                    <a:off x="4720791" y="2419349"/>
                    <a:ext cx="1229240" cy="1228725"/>
                    <a:chOff x="-1192" y="1434"/>
                    <a:chExt cx="2384" cy="2383"/>
                  </a:xfrm>
                </p:grpSpPr>
                <p:sp>
                  <p:nvSpPr>
                    <p:cNvPr id="95" name="Freeform 60">
                      <a:extLst>
                        <a:ext uri="{FF2B5EF4-FFF2-40B4-BE49-F238E27FC236}">
                          <a16:creationId xmlns="" xmlns:a16="http://schemas.microsoft.com/office/drawing/2014/main" id="{8EF19AB1-89E2-4AA5-BCF9-9960C8440F5F}"/>
                        </a:ext>
                      </a:extLst>
                    </p:cNvPr>
                    <p:cNvSpPr>
                      <a:spLocks/>
                    </p:cNvSpPr>
                    <p:nvPr/>
                  </p:nvSpPr>
                  <p:spPr bwMode="auto">
                    <a:xfrm>
                      <a:off x="0" y="1434"/>
                      <a:ext cx="842" cy="517"/>
                    </a:xfrm>
                    <a:custGeom>
                      <a:avLst/>
                      <a:gdLst>
                        <a:gd name="T0" fmla="*/ 7024 w 7024"/>
                        <a:gd name="T1" fmla="*/ 2909 h 4314"/>
                        <a:gd name="T2" fmla="*/ 0 w 7024"/>
                        <a:gd name="T3" fmla="*/ 0 h 4314"/>
                        <a:gd name="T4" fmla="*/ 0 w 7024"/>
                        <a:gd name="T5" fmla="*/ 1986 h 4314"/>
                        <a:gd name="T6" fmla="*/ 5620 w 7024"/>
                        <a:gd name="T7" fmla="*/ 4314 h 4314"/>
                        <a:gd name="T8" fmla="*/ 7024 w 7024"/>
                        <a:gd name="T9" fmla="*/ 2909 h 4314"/>
                      </a:gdLst>
                      <a:ahLst/>
                      <a:cxnLst>
                        <a:cxn ang="0">
                          <a:pos x="T0" y="T1"/>
                        </a:cxn>
                        <a:cxn ang="0">
                          <a:pos x="T2" y="T3"/>
                        </a:cxn>
                        <a:cxn ang="0">
                          <a:pos x="T4" y="T5"/>
                        </a:cxn>
                        <a:cxn ang="0">
                          <a:pos x="T6" y="T7"/>
                        </a:cxn>
                        <a:cxn ang="0">
                          <a:pos x="T8" y="T9"/>
                        </a:cxn>
                      </a:cxnLst>
                      <a:rect l="0" t="0" r="r" b="b"/>
                      <a:pathLst>
                        <a:path w="7024" h="4314">
                          <a:moveTo>
                            <a:pt x="7024" y="2909"/>
                          </a:moveTo>
                          <a:cubicBezTo>
                            <a:pt x="5162" y="1046"/>
                            <a:pt x="2635" y="0"/>
                            <a:pt x="0" y="0"/>
                          </a:cubicBezTo>
                          <a:lnTo>
                            <a:pt x="0" y="1986"/>
                          </a:lnTo>
                          <a:cubicBezTo>
                            <a:pt x="2108" y="1986"/>
                            <a:pt x="4129" y="2824"/>
                            <a:pt x="5620" y="4314"/>
                          </a:cubicBezTo>
                          <a:lnTo>
                            <a:pt x="7024" y="2909"/>
                          </a:lnTo>
                          <a:close/>
                        </a:path>
                      </a:pathLst>
                    </a:custGeom>
                    <a:solidFill>
                      <a:schemeClr val="accent1"/>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sp>
                  <p:nvSpPr>
                    <p:cNvPr id="96" name="Freeform 61">
                      <a:extLst>
                        <a:ext uri="{FF2B5EF4-FFF2-40B4-BE49-F238E27FC236}">
                          <a16:creationId xmlns="" xmlns:a16="http://schemas.microsoft.com/office/drawing/2014/main" id="{9558371E-F482-4775-B2B1-35EE613E6ED5}"/>
                        </a:ext>
                      </a:extLst>
                    </p:cNvPr>
                    <p:cNvSpPr>
                      <a:spLocks/>
                    </p:cNvSpPr>
                    <p:nvPr/>
                  </p:nvSpPr>
                  <p:spPr bwMode="auto">
                    <a:xfrm>
                      <a:off x="674" y="1783"/>
                      <a:ext cx="518" cy="842"/>
                    </a:xfrm>
                    <a:custGeom>
                      <a:avLst/>
                      <a:gdLst>
                        <a:gd name="T0" fmla="*/ 4314 w 4314"/>
                        <a:gd name="T1" fmla="*/ 7024 h 7024"/>
                        <a:gd name="T2" fmla="*/ 1404 w 4314"/>
                        <a:gd name="T3" fmla="*/ 0 h 7024"/>
                        <a:gd name="T4" fmla="*/ 0 w 4314"/>
                        <a:gd name="T5" fmla="*/ 1405 h 7024"/>
                        <a:gd name="T6" fmla="*/ 2327 w 4314"/>
                        <a:gd name="T7" fmla="*/ 7024 h 7024"/>
                        <a:gd name="T8" fmla="*/ 4314 w 4314"/>
                        <a:gd name="T9" fmla="*/ 7024 h 7024"/>
                      </a:gdLst>
                      <a:ahLst/>
                      <a:cxnLst>
                        <a:cxn ang="0">
                          <a:pos x="T0" y="T1"/>
                        </a:cxn>
                        <a:cxn ang="0">
                          <a:pos x="T2" y="T3"/>
                        </a:cxn>
                        <a:cxn ang="0">
                          <a:pos x="T4" y="T5"/>
                        </a:cxn>
                        <a:cxn ang="0">
                          <a:pos x="T6" y="T7"/>
                        </a:cxn>
                        <a:cxn ang="0">
                          <a:pos x="T8" y="T9"/>
                        </a:cxn>
                      </a:cxnLst>
                      <a:rect l="0" t="0" r="r" b="b"/>
                      <a:pathLst>
                        <a:path w="4314" h="7024">
                          <a:moveTo>
                            <a:pt x="4314" y="7024"/>
                          </a:moveTo>
                          <a:cubicBezTo>
                            <a:pt x="4314" y="4390"/>
                            <a:pt x="3267" y="1863"/>
                            <a:pt x="1404" y="0"/>
                          </a:cubicBezTo>
                          <a:lnTo>
                            <a:pt x="0" y="1405"/>
                          </a:lnTo>
                          <a:cubicBezTo>
                            <a:pt x="1490" y="2895"/>
                            <a:pt x="2327" y="4917"/>
                            <a:pt x="2327" y="7024"/>
                          </a:cubicBezTo>
                          <a:lnTo>
                            <a:pt x="4314" y="7024"/>
                          </a:lnTo>
                          <a:close/>
                        </a:path>
                      </a:pathLst>
                    </a:custGeom>
                    <a:solidFill>
                      <a:schemeClr val="accent1"/>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sp>
                  <p:nvSpPr>
                    <p:cNvPr id="97" name="Freeform 62">
                      <a:extLst>
                        <a:ext uri="{FF2B5EF4-FFF2-40B4-BE49-F238E27FC236}">
                          <a16:creationId xmlns="" xmlns:a16="http://schemas.microsoft.com/office/drawing/2014/main" id="{CE8A9267-EF69-4846-AE0C-D6253ADF105B}"/>
                        </a:ext>
                      </a:extLst>
                    </p:cNvPr>
                    <p:cNvSpPr>
                      <a:spLocks/>
                    </p:cNvSpPr>
                    <p:nvPr/>
                  </p:nvSpPr>
                  <p:spPr bwMode="auto">
                    <a:xfrm>
                      <a:off x="674" y="2625"/>
                      <a:ext cx="518" cy="843"/>
                    </a:xfrm>
                    <a:custGeom>
                      <a:avLst/>
                      <a:gdLst>
                        <a:gd name="T0" fmla="*/ 1404 w 4314"/>
                        <a:gd name="T1" fmla="*/ 7024 h 7024"/>
                        <a:gd name="T2" fmla="*/ 4314 w 4314"/>
                        <a:gd name="T3" fmla="*/ 0 h 7024"/>
                        <a:gd name="T4" fmla="*/ 2327 w 4314"/>
                        <a:gd name="T5" fmla="*/ 0 h 7024"/>
                        <a:gd name="T6" fmla="*/ 0 w 4314"/>
                        <a:gd name="T7" fmla="*/ 5619 h 7024"/>
                        <a:gd name="T8" fmla="*/ 1404 w 4314"/>
                        <a:gd name="T9" fmla="*/ 7024 h 7024"/>
                      </a:gdLst>
                      <a:ahLst/>
                      <a:cxnLst>
                        <a:cxn ang="0">
                          <a:pos x="T0" y="T1"/>
                        </a:cxn>
                        <a:cxn ang="0">
                          <a:pos x="T2" y="T3"/>
                        </a:cxn>
                        <a:cxn ang="0">
                          <a:pos x="T4" y="T5"/>
                        </a:cxn>
                        <a:cxn ang="0">
                          <a:pos x="T6" y="T7"/>
                        </a:cxn>
                        <a:cxn ang="0">
                          <a:pos x="T8" y="T9"/>
                        </a:cxn>
                      </a:cxnLst>
                      <a:rect l="0" t="0" r="r" b="b"/>
                      <a:pathLst>
                        <a:path w="4314" h="7024">
                          <a:moveTo>
                            <a:pt x="1404" y="7024"/>
                          </a:moveTo>
                          <a:cubicBezTo>
                            <a:pt x="3267" y="5161"/>
                            <a:pt x="4314" y="2635"/>
                            <a:pt x="4314" y="0"/>
                          </a:cubicBezTo>
                          <a:lnTo>
                            <a:pt x="2327" y="0"/>
                          </a:lnTo>
                          <a:cubicBezTo>
                            <a:pt x="2327" y="2108"/>
                            <a:pt x="1490" y="4129"/>
                            <a:pt x="0" y="5619"/>
                          </a:cubicBezTo>
                          <a:lnTo>
                            <a:pt x="1404" y="7024"/>
                          </a:lnTo>
                          <a:close/>
                        </a:path>
                      </a:pathLst>
                    </a:custGeom>
                    <a:solidFill>
                      <a:schemeClr val="accent1"/>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sp>
                  <p:nvSpPr>
                    <p:cNvPr id="98" name="Freeform 63">
                      <a:extLst>
                        <a:ext uri="{FF2B5EF4-FFF2-40B4-BE49-F238E27FC236}">
                          <a16:creationId xmlns="" xmlns:a16="http://schemas.microsoft.com/office/drawing/2014/main" id="{139CE4AE-D47A-4E6D-88A2-84F04E657B80}"/>
                        </a:ext>
                      </a:extLst>
                    </p:cNvPr>
                    <p:cNvSpPr>
                      <a:spLocks/>
                    </p:cNvSpPr>
                    <p:nvPr/>
                  </p:nvSpPr>
                  <p:spPr bwMode="auto">
                    <a:xfrm>
                      <a:off x="0" y="3300"/>
                      <a:ext cx="842" cy="517"/>
                    </a:xfrm>
                    <a:custGeom>
                      <a:avLst/>
                      <a:gdLst>
                        <a:gd name="T0" fmla="*/ 0 w 7024"/>
                        <a:gd name="T1" fmla="*/ 4314 h 4314"/>
                        <a:gd name="T2" fmla="*/ 7024 w 7024"/>
                        <a:gd name="T3" fmla="*/ 1405 h 4314"/>
                        <a:gd name="T4" fmla="*/ 5620 w 7024"/>
                        <a:gd name="T5" fmla="*/ 0 h 4314"/>
                        <a:gd name="T6" fmla="*/ 0 w 7024"/>
                        <a:gd name="T7" fmla="*/ 2328 h 4314"/>
                        <a:gd name="T8" fmla="*/ 0 w 7024"/>
                        <a:gd name="T9" fmla="*/ 4314 h 4314"/>
                      </a:gdLst>
                      <a:ahLst/>
                      <a:cxnLst>
                        <a:cxn ang="0">
                          <a:pos x="T0" y="T1"/>
                        </a:cxn>
                        <a:cxn ang="0">
                          <a:pos x="T2" y="T3"/>
                        </a:cxn>
                        <a:cxn ang="0">
                          <a:pos x="T4" y="T5"/>
                        </a:cxn>
                        <a:cxn ang="0">
                          <a:pos x="T6" y="T7"/>
                        </a:cxn>
                        <a:cxn ang="0">
                          <a:pos x="T8" y="T9"/>
                        </a:cxn>
                      </a:cxnLst>
                      <a:rect l="0" t="0" r="r" b="b"/>
                      <a:pathLst>
                        <a:path w="7024" h="4314">
                          <a:moveTo>
                            <a:pt x="0" y="4314"/>
                          </a:moveTo>
                          <a:cubicBezTo>
                            <a:pt x="2635" y="4314"/>
                            <a:pt x="5162" y="3268"/>
                            <a:pt x="7024" y="1405"/>
                          </a:cubicBezTo>
                          <a:lnTo>
                            <a:pt x="5620" y="0"/>
                          </a:lnTo>
                          <a:cubicBezTo>
                            <a:pt x="4129" y="1491"/>
                            <a:pt x="2108" y="2328"/>
                            <a:pt x="0" y="2328"/>
                          </a:cubicBezTo>
                          <a:lnTo>
                            <a:pt x="0" y="4314"/>
                          </a:lnTo>
                          <a:close/>
                        </a:path>
                      </a:pathLst>
                    </a:custGeom>
                    <a:solidFill>
                      <a:schemeClr val="accent1"/>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sp>
                  <p:nvSpPr>
                    <p:cNvPr id="99" name="Freeform 64">
                      <a:extLst>
                        <a:ext uri="{FF2B5EF4-FFF2-40B4-BE49-F238E27FC236}">
                          <a16:creationId xmlns="" xmlns:a16="http://schemas.microsoft.com/office/drawing/2014/main" id="{24154A84-B2BD-48FC-B068-4F70358CE19C}"/>
                        </a:ext>
                      </a:extLst>
                    </p:cNvPr>
                    <p:cNvSpPr>
                      <a:spLocks/>
                    </p:cNvSpPr>
                    <p:nvPr/>
                  </p:nvSpPr>
                  <p:spPr bwMode="auto">
                    <a:xfrm>
                      <a:off x="-843" y="3300"/>
                      <a:ext cx="843" cy="517"/>
                    </a:xfrm>
                    <a:custGeom>
                      <a:avLst/>
                      <a:gdLst>
                        <a:gd name="T0" fmla="*/ 0 w 7023"/>
                        <a:gd name="T1" fmla="*/ 1405 h 4314"/>
                        <a:gd name="T2" fmla="*/ 7023 w 7023"/>
                        <a:gd name="T3" fmla="*/ 4314 h 4314"/>
                        <a:gd name="T4" fmla="*/ 7023 w 7023"/>
                        <a:gd name="T5" fmla="*/ 2328 h 4314"/>
                        <a:gd name="T6" fmla="*/ 1404 w 7023"/>
                        <a:gd name="T7" fmla="*/ 0 h 4314"/>
                        <a:gd name="T8" fmla="*/ 0 w 7023"/>
                        <a:gd name="T9" fmla="*/ 1405 h 4314"/>
                      </a:gdLst>
                      <a:ahLst/>
                      <a:cxnLst>
                        <a:cxn ang="0">
                          <a:pos x="T0" y="T1"/>
                        </a:cxn>
                        <a:cxn ang="0">
                          <a:pos x="T2" y="T3"/>
                        </a:cxn>
                        <a:cxn ang="0">
                          <a:pos x="T4" y="T5"/>
                        </a:cxn>
                        <a:cxn ang="0">
                          <a:pos x="T6" y="T7"/>
                        </a:cxn>
                        <a:cxn ang="0">
                          <a:pos x="T8" y="T9"/>
                        </a:cxn>
                      </a:cxnLst>
                      <a:rect l="0" t="0" r="r" b="b"/>
                      <a:pathLst>
                        <a:path w="7023" h="4314">
                          <a:moveTo>
                            <a:pt x="0" y="1405"/>
                          </a:moveTo>
                          <a:cubicBezTo>
                            <a:pt x="1862" y="3268"/>
                            <a:pt x="4389" y="4314"/>
                            <a:pt x="7023" y="4314"/>
                          </a:cubicBezTo>
                          <a:lnTo>
                            <a:pt x="7023" y="2328"/>
                          </a:lnTo>
                          <a:cubicBezTo>
                            <a:pt x="4916" y="2328"/>
                            <a:pt x="2895" y="1491"/>
                            <a:pt x="1404" y="0"/>
                          </a:cubicBezTo>
                          <a:lnTo>
                            <a:pt x="0" y="1405"/>
                          </a:lnTo>
                          <a:close/>
                        </a:path>
                      </a:pathLst>
                    </a:custGeom>
                    <a:solidFill>
                      <a:sysClr val="window" lastClr="FFFFFF">
                        <a:lumMod val="85000"/>
                      </a:sysClr>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sp>
                  <p:nvSpPr>
                    <p:cNvPr id="100" name="Freeform 65">
                      <a:extLst>
                        <a:ext uri="{FF2B5EF4-FFF2-40B4-BE49-F238E27FC236}">
                          <a16:creationId xmlns="" xmlns:a16="http://schemas.microsoft.com/office/drawing/2014/main" id="{90EECB0D-6250-4911-9A79-2E97E0000720}"/>
                        </a:ext>
                      </a:extLst>
                    </p:cNvPr>
                    <p:cNvSpPr>
                      <a:spLocks/>
                    </p:cNvSpPr>
                    <p:nvPr/>
                  </p:nvSpPr>
                  <p:spPr bwMode="auto">
                    <a:xfrm>
                      <a:off x="-1192" y="2625"/>
                      <a:ext cx="517" cy="843"/>
                    </a:xfrm>
                    <a:custGeom>
                      <a:avLst/>
                      <a:gdLst>
                        <a:gd name="T0" fmla="*/ 0 w 4314"/>
                        <a:gd name="T1" fmla="*/ 0 h 7024"/>
                        <a:gd name="T2" fmla="*/ 2910 w 4314"/>
                        <a:gd name="T3" fmla="*/ 7024 h 7024"/>
                        <a:gd name="T4" fmla="*/ 4314 w 4314"/>
                        <a:gd name="T5" fmla="*/ 5619 h 7024"/>
                        <a:gd name="T6" fmla="*/ 1987 w 4314"/>
                        <a:gd name="T7" fmla="*/ 0 h 7024"/>
                        <a:gd name="T8" fmla="*/ 0 w 4314"/>
                        <a:gd name="T9" fmla="*/ 0 h 7024"/>
                      </a:gdLst>
                      <a:ahLst/>
                      <a:cxnLst>
                        <a:cxn ang="0">
                          <a:pos x="T0" y="T1"/>
                        </a:cxn>
                        <a:cxn ang="0">
                          <a:pos x="T2" y="T3"/>
                        </a:cxn>
                        <a:cxn ang="0">
                          <a:pos x="T4" y="T5"/>
                        </a:cxn>
                        <a:cxn ang="0">
                          <a:pos x="T6" y="T7"/>
                        </a:cxn>
                        <a:cxn ang="0">
                          <a:pos x="T8" y="T9"/>
                        </a:cxn>
                      </a:cxnLst>
                      <a:rect l="0" t="0" r="r" b="b"/>
                      <a:pathLst>
                        <a:path w="4314" h="7024">
                          <a:moveTo>
                            <a:pt x="0" y="0"/>
                          </a:moveTo>
                          <a:cubicBezTo>
                            <a:pt x="0" y="2635"/>
                            <a:pt x="1047" y="5161"/>
                            <a:pt x="2910" y="7024"/>
                          </a:cubicBezTo>
                          <a:lnTo>
                            <a:pt x="4314" y="5619"/>
                          </a:lnTo>
                          <a:cubicBezTo>
                            <a:pt x="2824" y="4129"/>
                            <a:pt x="1987" y="2108"/>
                            <a:pt x="1987" y="0"/>
                          </a:cubicBezTo>
                          <a:lnTo>
                            <a:pt x="0" y="0"/>
                          </a:lnTo>
                          <a:close/>
                        </a:path>
                      </a:pathLst>
                    </a:custGeom>
                    <a:solidFill>
                      <a:sysClr val="window" lastClr="FFFFFF">
                        <a:lumMod val="85000"/>
                      </a:sysClr>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sp>
                  <p:nvSpPr>
                    <p:cNvPr id="101" name="Freeform 66">
                      <a:extLst>
                        <a:ext uri="{FF2B5EF4-FFF2-40B4-BE49-F238E27FC236}">
                          <a16:creationId xmlns="" xmlns:a16="http://schemas.microsoft.com/office/drawing/2014/main" id="{5E2AB1EB-BB3C-49B2-89F9-AA9C5B52D136}"/>
                        </a:ext>
                      </a:extLst>
                    </p:cNvPr>
                    <p:cNvSpPr>
                      <a:spLocks/>
                    </p:cNvSpPr>
                    <p:nvPr/>
                  </p:nvSpPr>
                  <p:spPr bwMode="auto">
                    <a:xfrm>
                      <a:off x="-1192" y="1783"/>
                      <a:ext cx="517" cy="842"/>
                    </a:xfrm>
                    <a:custGeom>
                      <a:avLst/>
                      <a:gdLst>
                        <a:gd name="T0" fmla="*/ 5819 w 8628"/>
                        <a:gd name="T1" fmla="*/ 0 h 14048"/>
                        <a:gd name="T2" fmla="*/ 0 w 8628"/>
                        <a:gd name="T3" fmla="*/ 14048 h 14048"/>
                        <a:gd name="T4" fmla="*/ 3973 w 8628"/>
                        <a:gd name="T5" fmla="*/ 14048 h 14048"/>
                        <a:gd name="T6" fmla="*/ 8628 w 8628"/>
                        <a:gd name="T7" fmla="*/ 2810 h 14048"/>
                        <a:gd name="T8" fmla="*/ 5819 w 8628"/>
                        <a:gd name="T9" fmla="*/ 0 h 14048"/>
                      </a:gdLst>
                      <a:ahLst/>
                      <a:cxnLst>
                        <a:cxn ang="0">
                          <a:pos x="T0" y="T1"/>
                        </a:cxn>
                        <a:cxn ang="0">
                          <a:pos x="T2" y="T3"/>
                        </a:cxn>
                        <a:cxn ang="0">
                          <a:pos x="T4" y="T5"/>
                        </a:cxn>
                        <a:cxn ang="0">
                          <a:pos x="T6" y="T7"/>
                        </a:cxn>
                        <a:cxn ang="0">
                          <a:pos x="T8" y="T9"/>
                        </a:cxn>
                      </a:cxnLst>
                      <a:rect l="0" t="0" r="r" b="b"/>
                      <a:pathLst>
                        <a:path w="8628" h="14048">
                          <a:moveTo>
                            <a:pt x="5819" y="0"/>
                          </a:moveTo>
                          <a:cubicBezTo>
                            <a:pt x="2093" y="3726"/>
                            <a:pt x="0" y="8779"/>
                            <a:pt x="0" y="14048"/>
                          </a:cubicBezTo>
                          <a:lnTo>
                            <a:pt x="3973" y="14048"/>
                          </a:lnTo>
                          <a:cubicBezTo>
                            <a:pt x="3973" y="9833"/>
                            <a:pt x="5648" y="5790"/>
                            <a:pt x="8628" y="2810"/>
                          </a:cubicBezTo>
                          <a:lnTo>
                            <a:pt x="5819" y="0"/>
                          </a:lnTo>
                          <a:close/>
                        </a:path>
                      </a:pathLst>
                    </a:custGeom>
                    <a:solidFill>
                      <a:sysClr val="window" lastClr="FFFFFF">
                        <a:lumMod val="85000"/>
                      </a:sysClr>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sp>
                  <p:nvSpPr>
                    <p:cNvPr id="102" name="Freeform 67">
                      <a:extLst>
                        <a:ext uri="{FF2B5EF4-FFF2-40B4-BE49-F238E27FC236}">
                          <a16:creationId xmlns="" xmlns:a16="http://schemas.microsoft.com/office/drawing/2014/main" id="{604B8730-DD2D-4F4E-B5D0-9F8306CBA253}"/>
                        </a:ext>
                      </a:extLst>
                    </p:cNvPr>
                    <p:cNvSpPr>
                      <a:spLocks/>
                    </p:cNvSpPr>
                    <p:nvPr/>
                  </p:nvSpPr>
                  <p:spPr bwMode="auto">
                    <a:xfrm>
                      <a:off x="-843" y="1434"/>
                      <a:ext cx="843" cy="517"/>
                    </a:xfrm>
                    <a:custGeom>
                      <a:avLst/>
                      <a:gdLst>
                        <a:gd name="T0" fmla="*/ 14047 w 14047"/>
                        <a:gd name="T1" fmla="*/ 0 h 8629"/>
                        <a:gd name="T2" fmla="*/ 0 w 14047"/>
                        <a:gd name="T3" fmla="*/ 5819 h 8629"/>
                        <a:gd name="T4" fmla="*/ 2809 w 14047"/>
                        <a:gd name="T5" fmla="*/ 8629 h 8629"/>
                        <a:gd name="T6" fmla="*/ 14047 w 14047"/>
                        <a:gd name="T7" fmla="*/ 3973 h 8629"/>
                        <a:gd name="T8" fmla="*/ 14047 w 14047"/>
                        <a:gd name="T9" fmla="*/ 0 h 8629"/>
                      </a:gdLst>
                      <a:ahLst/>
                      <a:cxnLst>
                        <a:cxn ang="0">
                          <a:pos x="T0" y="T1"/>
                        </a:cxn>
                        <a:cxn ang="0">
                          <a:pos x="T2" y="T3"/>
                        </a:cxn>
                        <a:cxn ang="0">
                          <a:pos x="T4" y="T5"/>
                        </a:cxn>
                        <a:cxn ang="0">
                          <a:pos x="T6" y="T7"/>
                        </a:cxn>
                        <a:cxn ang="0">
                          <a:pos x="T8" y="T9"/>
                        </a:cxn>
                      </a:cxnLst>
                      <a:rect l="0" t="0" r="r" b="b"/>
                      <a:pathLst>
                        <a:path w="14047" h="8629">
                          <a:moveTo>
                            <a:pt x="14047" y="0"/>
                          </a:moveTo>
                          <a:cubicBezTo>
                            <a:pt x="8778" y="0"/>
                            <a:pt x="3725" y="2093"/>
                            <a:pt x="0" y="5819"/>
                          </a:cubicBezTo>
                          <a:lnTo>
                            <a:pt x="2809" y="8629"/>
                          </a:lnTo>
                          <a:cubicBezTo>
                            <a:pt x="5790" y="5648"/>
                            <a:pt x="9832" y="3973"/>
                            <a:pt x="14047" y="3973"/>
                          </a:cubicBezTo>
                          <a:lnTo>
                            <a:pt x="14047" y="0"/>
                          </a:lnTo>
                          <a:close/>
                        </a:path>
                      </a:pathLst>
                    </a:custGeom>
                    <a:solidFill>
                      <a:sysClr val="window" lastClr="FFFFFF">
                        <a:lumMod val="85000"/>
                      </a:sysClr>
                    </a:solid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D3E"/>
                        </a:solidFill>
                        <a:effectLst/>
                        <a:uLnTx/>
                        <a:uFillTx/>
                        <a:latin typeface="Arial"/>
                        <a:cs typeface="+mn-cs"/>
                      </a:endParaRPr>
                    </a:p>
                  </p:txBody>
                </p:sp>
              </p:grpSp>
            </p:grpSp>
            <p:sp>
              <p:nvSpPr>
                <p:cNvPr id="91" name="Rectangle 90">
                  <a:extLst>
                    <a:ext uri="{FF2B5EF4-FFF2-40B4-BE49-F238E27FC236}">
                      <a16:creationId xmlns="" xmlns:a16="http://schemas.microsoft.com/office/drawing/2014/main" id="{08470325-2CDD-430D-B619-0124E892E398}"/>
                    </a:ext>
                  </a:extLst>
                </p:cNvPr>
                <p:cNvSpPr/>
                <p:nvPr/>
              </p:nvSpPr>
              <p:spPr>
                <a:xfrm rot="1869554">
                  <a:off x="3306347" y="4472671"/>
                  <a:ext cx="1068234" cy="61621"/>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a:ea typeface="+mn-ea"/>
                    <a:cs typeface="+mn-cs"/>
                  </a:endParaRPr>
                </a:p>
              </p:txBody>
            </p:sp>
            <p:sp>
              <p:nvSpPr>
                <p:cNvPr id="92" name="Rectangle 91">
                  <a:extLst>
                    <a:ext uri="{FF2B5EF4-FFF2-40B4-BE49-F238E27FC236}">
                      <a16:creationId xmlns="" xmlns:a16="http://schemas.microsoft.com/office/drawing/2014/main" id="{0E01EB26-4CA7-4573-A8E9-F191E1A57AF5}"/>
                    </a:ext>
                  </a:extLst>
                </p:cNvPr>
                <p:cNvSpPr/>
                <p:nvPr/>
              </p:nvSpPr>
              <p:spPr>
                <a:xfrm rot="9069554">
                  <a:off x="5214135" y="4612558"/>
                  <a:ext cx="1068234" cy="61621"/>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a:ea typeface="+mn-ea"/>
                    <a:cs typeface="+mn-cs"/>
                  </a:endParaRPr>
                </a:p>
              </p:txBody>
            </p:sp>
          </p:grpSp>
          <p:sp>
            <p:nvSpPr>
              <p:cNvPr id="85" name="Rectangle 84">
                <a:extLst>
                  <a:ext uri="{FF2B5EF4-FFF2-40B4-BE49-F238E27FC236}">
                    <a16:creationId xmlns="" xmlns:a16="http://schemas.microsoft.com/office/drawing/2014/main" id="{9A43552F-BC93-4397-BBA7-CB3FFBFF4127}"/>
                  </a:ext>
                </a:extLst>
              </p:cNvPr>
              <p:cNvSpPr/>
              <p:nvPr/>
            </p:nvSpPr>
            <p:spPr>
              <a:xfrm>
                <a:off x="1921571" y="1547612"/>
                <a:ext cx="1926529" cy="556854"/>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cs typeface="+mn-cs"/>
                  </a:rPr>
                  <a:t>Cybersecurity Act of 2015</a:t>
                </a:r>
              </a:p>
            </p:txBody>
          </p:sp>
          <p:sp>
            <p:nvSpPr>
              <p:cNvPr id="86" name="Rectangle 85">
                <a:extLst>
                  <a:ext uri="{FF2B5EF4-FFF2-40B4-BE49-F238E27FC236}">
                    <a16:creationId xmlns="" xmlns:a16="http://schemas.microsoft.com/office/drawing/2014/main" id="{D652CA11-F757-4968-AC54-6E0BE989BDCF}"/>
                  </a:ext>
                </a:extLst>
              </p:cNvPr>
              <p:cNvSpPr/>
              <p:nvPr/>
            </p:nvSpPr>
            <p:spPr>
              <a:xfrm>
                <a:off x="3181064" y="3365268"/>
                <a:ext cx="2088393" cy="556854"/>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cs typeface="+mn-cs"/>
                  </a:rPr>
                  <a:t>Multi-Stakeholder Task Force</a:t>
                </a:r>
              </a:p>
            </p:txBody>
          </p:sp>
          <p:sp>
            <p:nvSpPr>
              <p:cNvPr id="87" name="Rectangle 86">
                <a:extLst>
                  <a:ext uri="{FF2B5EF4-FFF2-40B4-BE49-F238E27FC236}">
                    <a16:creationId xmlns="" xmlns:a16="http://schemas.microsoft.com/office/drawing/2014/main" id="{CB8E78A4-5AEF-44F4-83F5-AA1B186DE3EF}"/>
                  </a:ext>
                </a:extLst>
              </p:cNvPr>
              <p:cNvSpPr/>
              <p:nvPr/>
            </p:nvSpPr>
            <p:spPr>
              <a:xfrm>
                <a:off x="1960820" y="5304375"/>
                <a:ext cx="2585780" cy="786147"/>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cs typeface="+mn-cs"/>
                  </a:rPr>
                  <a:t>Identify cybersecurity issues and develop recommendations</a:t>
                </a:r>
              </a:p>
            </p:txBody>
          </p:sp>
        </p:grpSp>
        <p:sp>
          <p:nvSpPr>
            <p:cNvPr id="72" name="Freeform 1022">
              <a:extLst>
                <a:ext uri="{FF2B5EF4-FFF2-40B4-BE49-F238E27FC236}">
                  <a16:creationId xmlns="" xmlns:a16="http://schemas.microsoft.com/office/drawing/2014/main" id="{195FA852-60C3-4EC3-9BC7-853BA2D42C6C}"/>
                </a:ext>
              </a:extLst>
            </p:cNvPr>
            <p:cNvSpPr/>
            <p:nvPr/>
          </p:nvSpPr>
          <p:spPr>
            <a:xfrm>
              <a:off x="833266" y="1562054"/>
              <a:ext cx="566522" cy="418296"/>
            </a:xfrm>
            <a:custGeom>
              <a:avLst/>
              <a:gdLst>
                <a:gd name="connsiteX0" fmla="*/ 346649 w 938448"/>
                <a:gd name="connsiteY0" fmla="*/ 660871 h 938448"/>
                <a:gd name="connsiteX1" fmla="*/ 593156 w 938448"/>
                <a:gd name="connsiteY1" fmla="*/ 660871 h 938448"/>
                <a:gd name="connsiteX2" fmla="*/ 599025 w 938448"/>
                <a:gd name="connsiteY2" fmla="*/ 667975 h 938448"/>
                <a:gd name="connsiteX3" fmla="*/ 599025 w 938448"/>
                <a:gd name="connsiteY3" fmla="*/ 703492 h 938448"/>
                <a:gd name="connsiteX4" fmla="*/ 593156 w 938448"/>
                <a:gd name="connsiteY4" fmla="*/ 710594 h 938448"/>
                <a:gd name="connsiteX5" fmla="*/ 346649 w 938448"/>
                <a:gd name="connsiteY5" fmla="*/ 710594 h 938448"/>
                <a:gd name="connsiteX6" fmla="*/ 340780 w 938448"/>
                <a:gd name="connsiteY6" fmla="*/ 703492 h 938448"/>
                <a:gd name="connsiteX7" fmla="*/ 340780 w 938448"/>
                <a:gd name="connsiteY7" fmla="*/ 667975 h 938448"/>
                <a:gd name="connsiteX8" fmla="*/ 346649 w 938448"/>
                <a:gd name="connsiteY8" fmla="*/ 660871 h 938448"/>
                <a:gd name="connsiteX9" fmla="*/ 469324 w 938448"/>
                <a:gd name="connsiteY9" fmla="*/ 396409 h 938448"/>
                <a:gd name="connsiteX10" fmla="*/ 510599 w 938448"/>
                <a:gd name="connsiteY10" fmla="*/ 437741 h 938448"/>
                <a:gd name="connsiteX11" fmla="*/ 487668 w 938448"/>
                <a:gd name="connsiteY11" fmla="*/ 474480 h 938448"/>
                <a:gd name="connsiteX12" fmla="*/ 487668 w 938448"/>
                <a:gd name="connsiteY12" fmla="*/ 511219 h 938448"/>
                <a:gd name="connsiteX13" fmla="*/ 469324 w 938448"/>
                <a:gd name="connsiteY13" fmla="*/ 524996 h 938448"/>
                <a:gd name="connsiteX14" fmla="*/ 450980 w 938448"/>
                <a:gd name="connsiteY14" fmla="*/ 511219 h 938448"/>
                <a:gd name="connsiteX15" fmla="*/ 450980 w 938448"/>
                <a:gd name="connsiteY15" fmla="*/ 474480 h 938448"/>
                <a:gd name="connsiteX16" fmla="*/ 428049 w 938448"/>
                <a:gd name="connsiteY16" fmla="*/ 437741 h 938448"/>
                <a:gd name="connsiteX17" fmla="*/ 469324 w 938448"/>
                <a:gd name="connsiteY17" fmla="*/ 396409 h 938448"/>
                <a:gd name="connsiteX18" fmla="*/ 316819 w 938448"/>
                <a:gd name="connsiteY18" fmla="*/ 290047 h 938448"/>
                <a:gd name="connsiteX19" fmla="*/ 261362 w 938448"/>
                <a:gd name="connsiteY19" fmla="*/ 336062 h 938448"/>
                <a:gd name="connsiteX20" fmla="*/ 261362 w 938448"/>
                <a:gd name="connsiteY20" fmla="*/ 561533 h 938448"/>
                <a:gd name="connsiteX21" fmla="*/ 316819 w 938448"/>
                <a:gd name="connsiteY21" fmla="*/ 607547 h 938448"/>
                <a:gd name="connsiteX22" fmla="*/ 626452 w 938448"/>
                <a:gd name="connsiteY22" fmla="*/ 607547 h 938448"/>
                <a:gd name="connsiteX23" fmla="*/ 677287 w 938448"/>
                <a:gd name="connsiteY23" fmla="*/ 561533 h 938448"/>
                <a:gd name="connsiteX24" fmla="*/ 677287 w 938448"/>
                <a:gd name="connsiteY24" fmla="*/ 547728 h 938448"/>
                <a:gd name="connsiteX25" fmla="*/ 607966 w 938448"/>
                <a:gd name="connsiteY25" fmla="*/ 547728 h 938448"/>
                <a:gd name="connsiteX26" fmla="*/ 607966 w 938448"/>
                <a:gd name="connsiteY26" fmla="*/ 520120 h 938448"/>
                <a:gd name="connsiteX27" fmla="*/ 677287 w 938448"/>
                <a:gd name="connsiteY27" fmla="*/ 520120 h 938448"/>
                <a:gd name="connsiteX28" fmla="*/ 677287 w 938448"/>
                <a:gd name="connsiteY28" fmla="*/ 483308 h 938448"/>
                <a:gd name="connsiteX29" fmla="*/ 607966 w 938448"/>
                <a:gd name="connsiteY29" fmla="*/ 483308 h 938448"/>
                <a:gd name="connsiteX30" fmla="*/ 607966 w 938448"/>
                <a:gd name="connsiteY30" fmla="*/ 455699 h 938448"/>
                <a:gd name="connsiteX31" fmla="*/ 677287 w 938448"/>
                <a:gd name="connsiteY31" fmla="*/ 455699 h 938448"/>
                <a:gd name="connsiteX32" fmla="*/ 677287 w 938448"/>
                <a:gd name="connsiteY32" fmla="*/ 414286 h 938448"/>
                <a:gd name="connsiteX33" fmla="*/ 607966 w 938448"/>
                <a:gd name="connsiteY33" fmla="*/ 414286 h 938448"/>
                <a:gd name="connsiteX34" fmla="*/ 607966 w 938448"/>
                <a:gd name="connsiteY34" fmla="*/ 386678 h 938448"/>
                <a:gd name="connsiteX35" fmla="*/ 677287 w 938448"/>
                <a:gd name="connsiteY35" fmla="*/ 386678 h 938448"/>
                <a:gd name="connsiteX36" fmla="*/ 677287 w 938448"/>
                <a:gd name="connsiteY36" fmla="*/ 336062 h 938448"/>
                <a:gd name="connsiteX37" fmla="*/ 626452 w 938448"/>
                <a:gd name="connsiteY37" fmla="*/ 290047 h 938448"/>
                <a:gd name="connsiteX38" fmla="*/ 316819 w 938448"/>
                <a:gd name="connsiteY38" fmla="*/ 290047 h 938448"/>
                <a:gd name="connsiteX39" fmla="*/ 169523 w 938448"/>
                <a:gd name="connsiteY39" fmla="*/ 218179 h 938448"/>
                <a:gd name="connsiteX40" fmla="*/ 768923 w 938448"/>
                <a:gd name="connsiteY40" fmla="*/ 218179 h 938448"/>
                <a:gd name="connsiteX41" fmla="*/ 768923 w 938448"/>
                <a:gd name="connsiteY41" fmla="*/ 646436 h 938448"/>
                <a:gd name="connsiteX42" fmla="*/ 169523 w 938448"/>
                <a:gd name="connsiteY42" fmla="*/ 646436 h 938448"/>
                <a:gd name="connsiteX43" fmla="*/ 163874 w 938448"/>
                <a:gd name="connsiteY43" fmla="*/ 182892 h 938448"/>
                <a:gd name="connsiteX44" fmla="*/ 146258 w 938448"/>
                <a:gd name="connsiteY44" fmla="*/ 189917 h 938448"/>
                <a:gd name="connsiteX45" fmla="*/ 140386 w 938448"/>
                <a:gd name="connsiteY45" fmla="*/ 210993 h 938448"/>
                <a:gd name="connsiteX46" fmla="*/ 140386 w 938448"/>
                <a:gd name="connsiteY46" fmla="*/ 639512 h 938448"/>
                <a:gd name="connsiteX47" fmla="*/ 134514 w 938448"/>
                <a:gd name="connsiteY47" fmla="*/ 639512 h 938448"/>
                <a:gd name="connsiteX48" fmla="*/ 93409 w 938448"/>
                <a:gd name="connsiteY48" fmla="*/ 688687 h 938448"/>
                <a:gd name="connsiteX49" fmla="*/ 134514 w 938448"/>
                <a:gd name="connsiteY49" fmla="*/ 737861 h 938448"/>
                <a:gd name="connsiteX50" fmla="*/ 803933 w 938448"/>
                <a:gd name="connsiteY50" fmla="*/ 737861 h 938448"/>
                <a:gd name="connsiteX51" fmla="*/ 845037 w 938448"/>
                <a:gd name="connsiteY51" fmla="*/ 688687 h 938448"/>
                <a:gd name="connsiteX52" fmla="*/ 803933 w 938448"/>
                <a:gd name="connsiteY52" fmla="*/ 639512 h 938448"/>
                <a:gd name="connsiteX53" fmla="*/ 798060 w 938448"/>
                <a:gd name="connsiteY53" fmla="*/ 639512 h 938448"/>
                <a:gd name="connsiteX54" fmla="*/ 798060 w 938448"/>
                <a:gd name="connsiteY54" fmla="*/ 210993 h 938448"/>
                <a:gd name="connsiteX55" fmla="*/ 792189 w 938448"/>
                <a:gd name="connsiteY55" fmla="*/ 189917 h 938448"/>
                <a:gd name="connsiteX56" fmla="*/ 774572 w 938448"/>
                <a:gd name="connsiteY56" fmla="*/ 182892 h 938448"/>
                <a:gd name="connsiteX57" fmla="*/ 163874 w 938448"/>
                <a:gd name="connsiteY57" fmla="*/ 182892 h 938448"/>
                <a:gd name="connsiteX58" fmla="*/ 469224 w 938448"/>
                <a:gd name="connsiteY58" fmla="*/ 0 h 938448"/>
                <a:gd name="connsiteX59" fmla="*/ 938448 w 938448"/>
                <a:gd name="connsiteY59" fmla="*/ 469224 h 938448"/>
                <a:gd name="connsiteX60" fmla="*/ 469224 w 938448"/>
                <a:gd name="connsiteY60" fmla="*/ 938448 h 938448"/>
                <a:gd name="connsiteX61" fmla="*/ 0 w 938448"/>
                <a:gd name="connsiteY61" fmla="*/ 469224 h 938448"/>
                <a:gd name="connsiteX62" fmla="*/ 469224 w 938448"/>
                <a:gd name="connsiteY62" fmla="*/ 0 h 938448"/>
                <a:gd name="connsiteX0" fmla="*/ 359692 w 964533"/>
                <a:gd name="connsiteY0" fmla="*/ 477979 h 755556"/>
                <a:gd name="connsiteX1" fmla="*/ 606199 w 964533"/>
                <a:gd name="connsiteY1" fmla="*/ 477979 h 755556"/>
                <a:gd name="connsiteX2" fmla="*/ 612068 w 964533"/>
                <a:gd name="connsiteY2" fmla="*/ 485083 h 755556"/>
                <a:gd name="connsiteX3" fmla="*/ 612068 w 964533"/>
                <a:gd name="connsiteY3" fmla="*/ 520600 h 755556"/>
                <a:gd name="connsiteX4" fmla="*/ 606199 w 964533"/>
                <a:gd name="connsiteY4" fmla="*/ 527702 h 755556"/>
                <a:gd name="connsiteX5" fmla="*/ 359692 w 964533"/>
                <a:gd name="connsiteY5" fmla="*/ 527702 h 755556"/>
                <a:gd name="connsiteX6" fmla="*/ 353823 w 964533"/>
                <a:gd name="connsiteY6" fmla="*/ 520600 h 755556"/>
                <a:gd name="connsiteX7" fmla="*/ 353823 w 964533"/>
                <a:gd name="connsiteY7" fmla="*/ 485083 h 755556"/>
                <a:gd name="connsiteX8" fmla="*/ 359692 w 964533"/>
                <a:gd name="connsiteY8" fmla="*/ 477979 h 755556"/>
                <a:gd name="connsiteX9" fmla="*/ 482367 w 964533"/>
                <a:gd name="connsiteY9" fmla="*/ 213517 h 755556"/>
                <a:gd name="connsiteX10" fmla="*/ 523642 w 964533"/>
                <a:gd name="connsiteY10" fmla="*/ 254849 h 755556"/>
                <a:gd name="connsiteX11" fmla="*/ 500711 w 964533"/>
                <a:gd name="connsiteY11" fmla="*/ 291588 h 755556"/>
                <a:gd name="connsiteX12" fmla="*/ 500711 w 964533"/>
                <a:gd name="connsiteY12" fmla="*/ 328327 h 755556"/>
                <a:gd name="connsiteX13" fmla="*/ 482367 w 964533"/>
                <a:gd name="connsiteY13" fmla="*/ 342104 h 755556"/>
                <a:gd name="connsiteX14" fmla="*/ 464023 w 964533"/>
                <a:gd name="connsiteY14" fmla="*/ 328327 h 755556"/>
                <a:gd name="connsiteX15" fmla="*/ 464023 w 964533"/>
                <a:gd name="connsiteY15" fmla="*/ 291588 h 755556"/>
                <a:gd name="connsiteX16" fmla="*/ 441092 w 964533"/>
                <a:gd name="connsiteY16" fmla="*/ 254849 h 755556"/>
                <a:gd name="connsiteX17" fmla="*/ 482367 w 964533"/>
                <a:gd name="connsiteY17" fmla="*/ 213517 h 755556"/>
                <a:gd name="connsiteX18" fmla="*/ 329862 w 964533"/>
                <a:gd name="connsiteY18" fmla="*/ 107155 h 755556"/>
                <a:gd name="connsiteX19" fmla="*/ 274405 w 964533"/>
                <a:gd name="connsiteY19" fmla="*/ 153170 h 755556"/>
                <a:gd name="connsiteX20" fmla="*/ 274405 w 964533"/>
                <a:gd name="connsiteY20" fmla="*/ 378641 h 755556"/>
                <a:gd name="connsiteX21" fmla="*/ 329862 w 964533"/>
                <a:gd name="connsiteY21" fmla="*/ 424655 h 755556"/>
                <a:gd name="connsiteX22" fmla="*/ 639495 w 964533"/>
                <a:gd name="connsiteY22" fmla="*/ 424655 h 755556"/>
                <a:gd name="connsiteX23" fmla="*/ 690330 w 964533"/>
                <a:gd name="connsiteY23" fmla="*/ 378641 h 755556"/>
                <a:gd name="connsiteX24" fmla="*/ 690330 w 964533"/>
                <a:gd name="connsiteY24" fmla="*/ 364836 h 755556"/>
                <a:gd name="connsiteX25" fmla="*/ 621009 w 964533"/>
                <a:gd name="connsiteY25" fmla="*/ 364836 h 755556"/>
                <a:gd name="connsiteX26" fmla="*/ 621009 w 964533"/>
                <a:gd name="connsiteY26" fmla="*/ 337228 h 755556"/>
                <a:gd name="connsiteX27" fmla="*/ 690330 w 964533"/>
                <a:gd name="connsiteY27" fmla="*/ 337228 h 755556"/>
                <a:gd name="connsiteX28" fmla="*/ 690330 w 964533"/>
                <a:gd name="connsiteY28" fmla="*/ 300416 h 755556"/>
                <a:gd name="connsiteX29" fmla="*/ 621009 w 964533"/>
                <a:gd name="connsiteY29" fmla="*/ 300416 h 755556"/>
                <a:gd name="connsiteX30" fmla="*/ 621009 w 964533"/>
                <a:gd name="connsiteY30" fmla="*/ 272807 h 755556"/>
                <a:gd name="connsiteX31" fmla="*/ 690330 w 964533"/>
                <a:gd name="connsiteY31" fmla="*/ 272807 h 755556"/>
                <a:gd name="connsiteX32" fmla="*/ 690330 w 964533"/>
                <a:gd name="connsiteY32" fmla="*/ 231394 h 755556"/>
                <a:gd name="connsiteX33" fmla="*/ 621009 w 964533"/>
                <a:gd name="connsiteY33" fmla="*/ 231394 h 755556"/>
                <a:gd name="connsiteX34" fmla="*/ 621009 w 964533"/>
                <a:gd name="connsiteY34" fmla="*/ 203786 h 755556"/>
                <a:gd name="connsiteX35" fmla="*/ 690330 w 964533"/>
                <a:gd name="connsiteY35" fmla="*/ 203786 h 755556"/>
                <a:gd name="connsiteX36" fmla="*/ 690330 w 964533"/>
                <a:gd name="connsiteY36" fmla="*/ 153170 h 755556"/>
                <a:gd name="connsiteX37" fmla="*/ 639495 w 964533"/>
                <a:gd name="connsiteY37" fmla="*/ 107155 h 755556"/>
                <a:gd name="connsiteX38" fmla="*/ 329862 w 964533"/>
                <a:gd name="connsiteY38" fmla="*/ 107155 h 755556"/>
                <a:gd name="connsiteX39" fmla="*/ 182566 w 964533"/>
                <a:gd name="connsiteY39" fmla="*/ 35287 h 755556"/>
                <a:gd name="connsiteX40" fmla="*/ 781966 w 964533"/>
                <a:gd name="connsiteY40" fmla="*/ 35287 h 755556"/>
                <a:gd name="connsiteX41" fmla="*/ 781966 w 964533"/>
                <a:gd name="connsiteY41" fmla="*/ 463544 h 755556"/>
                <a:gd name="connsiteX42" fmla="*/ 182566 w 964533"/>
                <a:gd name="connsiteY42" fmla="*/ 463544 h 755556"/>
                <a:gd name="connsiteX43" fmla="*/ 182566 w 964533"/>
                <a:gd name="connsiteY43" fmla="*/ 35287 h 755556"/>
                <a:gd name="connsiteX44" fmla="*/ 176917 w 964533"/>
                <a:gd name="connsiteY44" fmla="*/ 0 h 755556"/>
                <a:gd name="connsiteX45" fmla="*/ 159301 w 964533"/>
                <a:gd name="connsiteY45" fmla="*/ 7025 h 755556"/>
                <a:gd name="connsiteX46" fmla="*/ 153429 w 964533"/>
                <a:gd name="connsiteY46" fmla="*/ 28101 h 755556"/>
                <a:gd name="connsiteX47" fmla="*/ 153429 w 964533"/>
                <a:gd name="connsiteY47" fmla="*/ 456620 h 755556"/>
                <a:gd name="connsiteX48" fmla="*/ 147557 w 964533"/>
                <a:gd name="connsiteY48" fmla="*/ 456620 h 755556"/>
                <a:gd name="connsiteX49" fmla="*/ 106452 w 964533"/>
                <a:gd name="connsiteY49" fmla="*/ 505795 h 755556"/>
                <a:gd name="connsiteX50" fmla="*/ 147557 w 964533"/>
                <a:gd name="connsiteY50" fmla="*/ 554969 h 755556"/>
                <a:gd name="connsiteX51" fmla="*/ 816976 w 964533"/>
                <a:gd name="connsiteY51" fmla="*/ 554969 h 755556"/>
                <a:gd name="connsiteX52" fmla="*/ 858080 w 964533"/>
                <a:gd name="connsiteY52" fmla="*/ 505795 h 755556"/>
                <a:gd name="connsiteX53" fmla="*/ 816976 w 964533"/>
                <a:gd name="connsiteY53" fmla="*/ 456620 h 755556"/>
                <a:gd name="connsiteX54" fmla="*/ 811103 w 964533"/>
                <a:gd name="connsiteY54" fmla="*/ 456620 h 755556"/>
                <a:gd name="connsiteX55" fmla="*/ 811103 w 964533"/>
                <a:gd name="connsiteY55" fmla="*/ 28101 h 755556"/>
                <a:gd name="connsiteX56" fmla="*/ 805232 w 964533"/>
                <a:gd name="connsiteY56" fmla="*/ 7025 h 755556"/>
                <a:gd name="connsiteX57" fmla="*/ 787615 w 964533"/>
                <a:gd name="connsiteY57" fmla="*/ 0 h 755556"/>
                <a:gd name="connsiteX58" fmla="*/ 176917 w 964533"/>
                <a:gd name="connsiteY58" fmla="*/ 0 h 755556"/>
                <a:gd name="connsiteX59" fmla="*/ 13043 w 964533"/>
                <a:gd name="connsiteY59" fmla="*/ 286332 h 755556"/>
                <a:gd name="connsiteX60" fmla="*/ 951491 w 964533"/>
                <a:gd name="connsiteY60" fmla="*/ 286332 h 755556"/>
                <a:gd name="connsiteX61" fmla="*/ 482267 w 964533"/>
                <a:gd name="connsiteY61" fmla="*/ 755556 h 755556"/>
                <a:gd name="connsiteX62" fmla="*/ 13043 w 964533"/>
                <a:gd name="connsiteY62" fmla="*/ 286332 h 755556"/>
                <a:gd name="connsiteX0" fmla="*/ 346649 w 845038"/>
                <a:gd name="connsiteY0" fmla="*/ 477979 h 755556"/>
                <a:gd name="connsiteX1" fmla="*/ 593156 w 845038"/>
                <a:gd name="connsiteY1" fmla="*/ 477979 h 755556"/>
                <a:gd name="connsiteX2" fmla="*/ 599025 w 845038"/>
                <a:gd name="connsiteY2" fmla="*/ 485083 h 755556"/>
                <a:gd name="connsiteX3" fmla="*/ 599025 w 845038"/>
                <a:gd name="connsiteY3" fmla="*/ 520600 h 755556"/>
                <a:gd name="connsiteX4" fmla="*/ 593156 w 845038"/>
                <a:gd name="connsiteY4" fmla="*/ 527702 h 755556"/>
                <a:gd name="connsiteX5" fmla="*/ 346649 w 845038"/>
                <a:gd name="connsiteY5" fmla="*/ 527702 h 755556"/>
                <a:gd name="connsiteX6" fmla="*/ 340780 w 845038"/>
                <a:gd name="connsiteY6" fmla="*/ 520600 h 755556"/>
                <a:gd name="connsiteX7" fmla="*/ 340780 w 845038"/>
                <a:gd name="connsiteY7" fmla="*/ 485083 h 755556"/>
                <a:gd name="connsiteX8" fmla="*/ 346649 w 845038"/>
                <a:gd name="connsiteY8" fmla="*/ 477979 h 755556"/>
                <a:gd name="connsiteX9" fmla="*/ 469324 w 845038"/>
                <a:gd name="connsiteY9" fmla="*/ 213517 h 755556"/>
                <a:gd name="connsiteX10" fmla="*/ 510599 w 845038"/>
                <a:gd name="connsiteY10" fmla="*/ 254849 h 755556"/>
                <a:gd name="connsiteX11" fmla="*/ 487668 w 845038"/>
                <a:gd name="connsiteY11" fmla="*/ 291588 h 755556"/>
                <a:gd name="connsiteX12" fmla="*/ 487668 w 845038"/>
                <a:gd name="connsiteY12" fmla="*/ 328327 h 755556"/>
                <a:gd name="connsiteX13" fmla="*/ 469324 w 845038"/>
                <a:gd name="connsiteY13" fmla="*/ 342104 h 755556"/>
                <a:gd name="connsiteX14" fmla="*/ 450980 w 845038"/>
                <a:gd name="connsiteY14" fmla="*/ 328327 h 755556"/>
                <a:gd name="connsiteX15" fmla="*/ 450980 w 845038"/>
                <a:gd name="connsiteY15" fmla="*/ 291588 h 755556"/>
                <a:gd name="connsiteX16" fmla="*/ 428049 w 845038"/>
                <a:gd name="connsiteY16" fmla="*/ 254849 h 755556"/>
                <a:gd name="connsiteX17" fmla="*/ 469324 w 845038"/>
                <a:gd name="connsiteY17" fmla="*/ 213517 h 755556"/>
                <a:gd name="connsiteX18" fmla="*/ 316819 w 845038"/>
                <a:gd name="connsiteY18" fmla="*/ 107155 h 755556"/>
                <a:gd name="connsiteX19" fmla="*/ 261362 w 845038"/>
                <a:gd name="connsiteY19" fmla="*/ 153170 h 755556"/>
                <a:gd name="connsiteX20" fmla="*/ 261362 w 845038"/>
                <a:gd name="connsiteY20" fmla="*/ 378641 h 755556"/>
                <a:gd name="connsiteX21" fmla="*/ 316819 w 845038"/>
                <a:gd name="connsiteY21" fmla="*/ 424655 h 755556"/>
                <a:gd name="connsiteX22" fmla="*/ 626452 w 845038"/>
                <a:gd name="connsiteY22" fmla="*/ 424655 h 755556"/>
                <a:gd name="connsiteX23" fmla="*/ 677287 w 845038"/>
                <a:gd name="connsiteY23" fmla="*/ 378641 h 755556"/>
                <a:gd name="connsiteX24" fmla="*/ 677287 w 845038"/>
                <a:gd name="connsiteY24" fmla="*/ 364836 h 755556"/>
                <a:gd name="connsiteX25" fmla="*/ 607966 w 845038"/>
                <a:gd name="connsiteY25" fmla="*/ 364836 h 755556"/>
                <a:gd name="connsiteX26" fmla="*/ 607966 w 845038"/>
                <a:gd name="connsiteY26" fmla="*/ 337228 h 755556"/>
                <a:gd name="connsiteX27" fmla="*/ 677287 w 845038"/>
                <a:gd name="connsiteY27" fmla="*/ 337228 h 755556"/>
                <a:gd name="connsiteX28" fmla="*/ 677287 w 845038"/>
                <a:gd name="connsiteY28" fmla="*/ 300416 h 755556"/>
                <a:gd name="connsiteX29" fmla="*/ 607966 w 845038"/>
                <a:gd name="connsiteY29" fmla="*/ 300416 h 755556"/>
                <a:gd name="connsiteX30" fmla="*/ 607966 w 845038"/>
                <a:gd name="connsiteY30" fmla="*/ 272807 h 755556"/>
                <a:gd name="connsiteX31" fmla="*/ 677287 w 845038"/>
                <a:gd name="connsiteY31" fmla="*/ 272807 h 755556"/>
                <a:gd name="connsiteX32" fmla="*/ 677287 w 845038"/>
                <a:gd name="connsiteY32" fmla="*/ 231394 h 755556"/>
                <a:gd name="connsiteX33" fmla="*/ 607966 w 845038"/>
                <a:gd name="connsiteY33" fmla="*/ 231394 h 755556"/>
                <a:gd name="connsiteX34" fmla="*/ 607966 w 845038"/>
                <a:gd name="connsiteY34" fmla="*/ 203786 h 755556"/>
                <a:gd name="connsiteX35" fmla="*/ 677287 w 845038"/>
                <a:gd name="connsiteY35" fmla="*/ 203786 h 755556"/>
                <a:gd name="connsiteX36" fmla="*/ 677287 w 845038"/>
                <a:gd name="connsiteY36" fmla="*/ 153170 h 755556"/>
                <a:gd name="connsiteX37" fmla="*/ 626452 w 845038"/>
                <a:gd name="connsiteY37" fmla="*/ 107155 h 755556"/>
                <a:gd name="connsiteX38" fmla="*/ 316819 w 845038"/>
                <a:gd name="connsiteY38" fmla="*/ 107155 h 755556"/>
                <a:gd name="connsiteX39" fmla="*/ 169523 w 845038"/>
                <a:gd name="connsiteY39" fmla="*/ 35287 h 755556"/>
                <a:gd name="connsiteX40" fmla="*/ 768923 w 845038"/>
                <a:gd name="connsiteY40" fmla="*/ 35287 h 755556"/>
                <a:gd name="connsiteX41" fmla="*/ 768923 w 845038"/>
                <a:gd name="connsiteY41" fmla="*/ 463544 h 755556"/>
                <a:gd name="connsiteX42" fmla="*/ 169523 w 845038"/>
                <a:gd name="connsiteY42" fmla="*/ 463544 h 755556"/>
                <a:gd name="connsiteX43" fmla="*/ 169523 w 845038"/>
                <a:gd name="connsiteY43" fmla="*/ 35287 h 755556"/>
                <a:gd name="connsiteX44" fmla="*/ 163874 w 845038"/>
                <a:gd name="connsiteY44" fmla="*/ 0 h 755556"/>
                <a:gd name="connsiteX45" fmla="*/ 146258 w 845038"/>
                <a:gd name="connsiteY45" fmla="*/ 7025 h 755556"/>
                <a:gd name="connsiteX46" fmla="*/ 140386 w 845038"/>
                <a:gd name="connsiteY46" fmla="*/ 28101 h 755556"/>
                <a:gd name="connsiteX47" fmla="*/ 140386 w 845038"/>
                <a:gd name="connsiteY47" fmla="*/ 456620 h 755556"/>
                <a:gd name="connsiteX48" fmla="*/ 134514 w 845038"/>
                <a:gd name="connsiteY48" fmla="*/ 456620 h 755556"/>
                <a:gd name="connsiteX49" fmla="*/ 93409 w 845038"/>
                <a:gd name="connsiteY49" fmla="*/ 505795 h 755556"/>
                <a:gd name="connsiteX50" fmla="*/ 134514 w 845038"/>
                <a:gd name="connsiteY50" fmla="*/ 554969 h 755556"/>
                <a:gd name="connsiteX51" fmla="*/ 803933 w 845038"/>
                <a:gd name="connsiteY51" fmla="*/ 554969 h 755556"/>
                <a:gd name="connsiteX52" fmla="*/ 845037 w 845038"/>
                <a:gd name="connsiteY52" fmla="*/ 505795 h 755556"/>
                <a:gd name="connsiteX53" fmla="*/ 803933 w 845038"/>
                <a:gd name="connsiteY53" fmla="*/ 456620 h 755556"/>
                <a:gd name="connsiteX54" fmla="*/ 798060 w 845038"/>
                <a:gd name="connsiteY54" fmla="*/ 456620 h 755556"/>
                <a:gd name="connsiteX55" fmla="*/ 798060 w 845038"/>
                <a:gd name="connsiteY55" fmla="*/ 28101 h 755556"/>
                <a:gd name="connsiteX56" fmla="*/ 792189 w 845038"/>
                <a:gd name="connsiteY56" fmla="*/ 7025 h 755556"/>
                <a:gd name="connsiteX57" fmla="*/ 774572 w 845038"/>
                <a:gd name="connsiteY57" fmla="*/ 0 h 755556"/>
                <a:gd name="connsiteX58" fmla="*/ 163874 w 845038"/>
                <a:gd name="connsiteY58" fmla="*/ 0 h 755556"/>
                <a:gd name="connsiteX59" fmla="*/ 0 w 845038"/>
                <a:gd name="connsiteY59" fmla="*/ 286332 h 755556"/>
                <a:gd name="connsiteX60" fmla="*/ 469224 w 845038"/>
                <a:gd name="connsiteY60" fmla="*/ 755556 h 755556"/>
                <a:gd name="connsiteX61" fmla="*/ 0 w 845038"/>
                <a:gd name="connsiteY61" fmla="*/ 286332 h 755556"/>
                <a:gd name="connsiteX0" fmla="*/ 253240 w 751628"/>
                <a:gd name="connsiteY0" fmla="*/ 477979 h 554969"/>
                <a:gd name="connsiteX1" fmla="*/ 499747 w 751628"/>
                <a:gd name="connsiteY1" fmla="*/ 477979 h 554969"/>
                <a:gd name="connsiteX2" fmla="*/ 505616 w 751628"/>
                <a:gd name="connsiteY2" fmla="*/ 485083 h 554969"/>
                <a:gd name="connsiteX3" fmla="*/ 505616 w 751628"/>
                <a:gd name="connsiteY3" fmla="*/ 520600 h 554969"/>
                <a:gd name="connsiteX4" fmla="*/ 499747 w 751628"/>
                <a:gd name="connsiteY4" fmla="*/ 527702 h 554969"/>
                <a:gd name="connsiteX5" fmla="*/ 253240 w 751628"/>
                <a:gd name="connsiteY5" fmla="*/ 527702 h 554969"/>
                <a:gd name="connsiteX6" fmla="*/ 247371 w 751628"/>
                <a:gd name="connsiteY6" fmla="*/ 520600 h 554969"/>
                <a:gd name="connsiteX7" fmla="*/ 247371 w 751628"/>
                <a:gd name="connsiteY7" fmla="*/ 485083 h 554969"/>
                <a:gd name="connsiteX8" fmla="*/ 253240 w 751628"/>
                <a:gd name="connsiteY8" fmla="*/ 477979 h 554969"/>
                <a:gd name="connsiteX9" fmla="*/ 375915 w 751628"/>
                <a:gd name="connsiteY9" fmla="*/ 213517 h 554969"/>
                <a:gd name="connsiteX10" fmla="*/ 417190 w 751628"/>
                <a:gd name="connsiteY10" fmla="*/ 254849 h 554969"/>
                <a:gd name="connsiteX11" fmla="*/ 394259 w 751628"/>
                <a:gd name="connsiteY11" fmla="*/ 291588 h 554969"/>
                <a:gd name="connsiteX12" fmla="*/ 394259 w 751628"/>
                <a:gd name="connsiteY12" fmla="*/ 328327 h 554969"/>
                <a:gd name="connsiteX13" fmla="*/ 375915 w 751628"/>
                <a:gd name="connsiteY13" fmla="*/ 342104 h 554969"/>
                <a:gd name="connsiteX14" fmla="*/ 357571 w 751628"/>
                <a:gd name="connsiteY14" fmla="*/ 328327 h 554969"/>
                <a:gd name="connsiteX15" fmla="*/ 357571 w 751628"/>
                <a:gd name="connsiteY15" fmla="*/ 291588 h 554969"/>
                <a:gd name="connsiteX16" fmla="*/ 334640 w 751628"/>
                <a:gd name="connsiteY16" fmla="*/ 254849 h 554969"/>
                <a:gd name="connsiteX17" fmla="*/ 375915 w 751628"/>
                <a:gd name="connsiteY17" fmla="*/ 213517 h 554969"/>
                <a:gd name="connsiteX18" fmla="*/ 223410 w 751628"/>
                <a:gd name="connsiteY18" fmla="*/ 107155 h 554969"/>
                <a:gd name="connsiteX19" fmla="*/ 167953 w 751628"/>
                <a:gd name="connsiteY19" fmla="*/ 153170 h 554969"/>
                <a:gd name="connsiteX20" fmla="*/ 167953 w 751628"/>
                <a:gd name="connsiteY20" fmla="*/ 378641 h 554969"/>
                <a:gd name="connsiteX21" fmla="*/ 223410 w 751628"/>
                <a:gd name="connsiteY21" fmla="*/ 424655 h 554969"/>
                <a:gd name="connsiteX22" fmla="*/ 533043 w 751628"/>
                <a:gd name="connsiteY22" fmla="*/ 424655 h 554969"/>
                <a:gd name="connsiteX23" fmla="*/ 583878 w 751628"/>
                <a:gd name="connsiteY23" fmla="*/ 378641 h 554969"/>
                <a:gd name="connsiteX24" fmla="*/ 583878 w 751628"/>
                <a:gd name="connsiteY24" fmla="*/ 364836 h 554969"/>
                <a:gd name="connsiteX25" fmla="*/ 514557 w 751628"/>
                <a:gd name="connsiteY25" fmla="*/ 364836 h 554969"/>
                <a:gd name="connsiteX26" fmla="*/ 514557 w 751628"/>
                <a:gd name="connsiteY26" fmla="*/ 337228 h 554969"/>
                <a:gd name="connsiteX27" fmla="*/ 583878 w 751628"/>
                <a:gd name="connsiteY27" fmla="*/ 337228 h 554969"/>
                <a:gd name="connsiteX28" fmla="*/ 583878 w 751628"/>
                <a:gd name="connsiteY28" fmla="*/ 300416 h 554969"/>
                <a:gd name="connsiteX29" fmla="*/ 514557 w 751628"/>
                <a:gd name="connsiteY29" fmla="*/ 300416 h 554969"/>
                <a:gd name="connsiteX30" fmla="*/ 514557 w 751628"/>
                <a:gd name="connsiteY30" fmla="*/ 272807 h 554969"/>
                <a:gd name="connsiteX31" fmla="*/ 583878 w 751628"/>
                <a:gd name="connsiteY31" fmla="*/ 272807 h 554969"/>
                <a:gd name="connsiteX32" fmla="*/ 583878 w 751628"/>
                <a:gd name="connsiteY32" fmla="*/ 231394 h 554969"/>
                <a:gd name="connsiteX33" fmla="*/ 514557 w 751628"/>
                <a:gd name="connsiteY33" fmla="*/ 231394 h 554969"/>
                <a:gd name="connsiteX34" fmla="*/ 514557 w 751628"/>
                <a:gd name="connsiteY34" fmla="*/ 203786 h 554969"/>
                <a:gd name="connsiteX35" fmla="*/ 583878 w 751628"/>
                <a:gd name="connsiteY35" fmla="*/ 203786 h 554969"/>
                <a:gd name="connsiteX36" fmla="*/ 583878 w 751628"/>
                <a:gd name="connsiteY36" fmla="*/ 153170 h 554969"/>
                <a:gd name="connsiteX37" fmla="*/ 533043 w 751628"/>
                <a:gd name="connsiteY37" fmla="*/ 107155 h 554969"/>
                <a:gd name="connsiteX38" fmla="*/ 223410 w 751628"/>
                <a:gd name="connsiteY38" fmla="*/ 107155 h 554969"/>
                <a:gd name="connsiteX39" fmla="*/ 76114 w 751628"/>
                <a:gd name="connsiteY39" fmla="*/ 35287 h 554969"/>
                <a:gd name="connsiteX40" fmla="*/ 675514 w 751628"/>
                <a:gd name="connsiteY40" fmla="*/ 35287 h 554969"/>
                <a:gd name="connsiteX41" fmla="*/ 675514 w 751628"/>
                <a:gd name="connsiteY41" fmla="*/ 463544 h 554969"/>
                <a:gd name="connsiteX42" fmla="*/ 76114 w 751628"/>
                <a:gd name="connsiteY42" fmla="*/ 463544 h 554969"/>
                <a:gd name="connsiteX43" fmla="*/ 76114 w 751628"/>
                <a:gd name="connsiteY43" fmla="*/ 35287 h 554969"/>
                <a:gd name="connsiteX44" fmla="*/ 70465 w 751628"/>
                <a:gd name="connsiteY44" fmla="*/ 0 h 554969"/>
                <a:gd name="connsiteX45" fmla="*/ 52849 w 751628"/>
                <a:gd name="connsiteY45" fmla="*/ 7025 h 554969"/>
                <a:gd name="connsiteX46" fmla="*/ 46977 w 751628"/>
                <a:gd name="connsiteY46" fmla="*/ 28101 h 554969"/>
                <a:gd name="connsiteX47" fmla="*/ 46977 w 751628"/>
                <a:gd name="connsiteY47" fmla="*/ 456620 h 554969"/>
                <a:gd name="connsiteX48" fmla="*/ 41105 w 751628"/>
                <a:gd name="connsiteY48" fmla="*/ 456620 h 554969"/>
                <a:gd name="connsiteX49" fmla="*/ 0 w 751628"/>
                <a:gd name="connsiteY49" fmla="*/ 505795 h 554969"/>
                <a:gd name="connsiteX50" fmla="*/ 41105 w 751628"/>
                <a:gd name="connsiteY50" fmla="*/ 554969 h 554969"/>
                <a:gd name="connsiteX51" fmla="*/ 710524 w 751628"/>
                <a:gd name="connsiteY51" fmla="*/ 554969 h 554969"/>
                <a:gd name="connsiteX52" fmla="*/ 751628 w 751628"/>
                <a:gd name="connsiteY52" fmla="*/ 505795 h 554969"/>
                <a:gd name="connsiteX53" fmla="*/ 710524 w 751628"/>
                <a:gd name="connsiteY53" fmla="*/ 456620 h 554969"/>
                <a:gd name="connsiteX54" fmla="*/ 704651 w 751628"/>
                <a:gd name="connsiteY54" fmla="*/ 456620 h 554969"/>
                <a:gd name="connsiteX55" fmla="*/ 704651 w 751628"/>
                <a:gd name="connsiteY55" fmla="*/ 28101 h 554969"/>
                <a:gd name="connsiteX56" fmla="*/ 698780 w 751628"/>
                <a:gd name="connsiteY56" fmla="*/ 7025 h 554969"/>
                <a:gd name="connsiteX57" fmla="*/ 681163 w 751628"/>
                <a:gd name="connsiteY57" fmla="*/ 0 h 554969"/>
                <a:gd name="connsiteX58" fmla="*/ 70465 w 751628"/>
                <a:gd name="connsiteY58" fmla="*/ 0 h 55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51628" h="554969">
                  <a:moveTo>
                    <a:pt x="253240" y="477979"/>
                  </a:moveTo>
                  <a:lnTo>
                    <a:pt x="499747" y="477979"/>
                  </a:lnTo>
                  <a:cubicBezTo>
                    <a:pt x="505616" y="477979"/>
                    <a:pt x="505616" y="477979"/>
                    <a:pt x="505616" y="485083"/>
                  </a:cubicBezTo>
                  <a:lnTo>
                    <a:pt x="505616" y="520600"/>
                  </a:lnTo>
                  <a:cubicBezTo>
                    <a:pt x="505616" y="520600"/>
                    <a:pt x="505616" y="527702"/>
                    <a:pt x="499747" y="527702"/>
                  </a:cubicBezTo>
                  <a:lnTo>
                    <a:pt x="253240" y="527702"/>
                  </a:lnTo>
                  <a:cubicBezTo>
                    <a:pt x="247371" y="527702"/>
                    <a:pt x="247371" y="520600"/>
                    <a:pt x="247371" y="520600"/>
                  </a:cubicBezTo>
                  <a:lnTo>
                    <a:pt x="247371" y="485083"/>
                  </a:lnTo>
                  <a:cubicBezTo>
                    <a:pt x="247371" y="477979"/>
                    <a:pt x="247371" y="477979"/>
                    <a:pt x="253240" y="477979"/>
                  </a:cubicBezTo>
                  <a:close/>
                  <a:moveTo>
                    <a:pt x="375915" y="213517"/>
                  </a:moveTo>
                  <a:cubicBezTo>
                    <a:pt x="398846" y="213517"/>
                    <a:pt x="417190" y="231887"/>
                    <a:pt x="417190" y="254849"/>
                  </a:cubicBezTo>
                  <a:cubicBezTo>
                    <a:pt x="417190" y="273218"/>
                    <a:pt x="408018" y="286996"/>
                    <a:pt x="394259" y="291588"/>
                  </a:cubicBezTo>
                  <a:lnTo>
                    <a:pt x="394259" y="328327"/>
                  </a:lnTo>
                  <a:cubicBezTo>
                    <a:pt x="394259" y="332919"/>
                    <a:pt x="385087" y="342104"/>
                    <a:pt x="375915" y="342104"/>
                  </a:cubicBezTo>
                  <a:cubicBezTo>
                    <a:pt x="366743" y="342104"/>
                    <a:pt x="357571" y="332919"/>
                    <a:pt x="357571" y="328327"/>
                  </a:cubicBezTo>
                  <a:lnTo>
                    <a:pt x="357571" y="291588"/>
                  </a:lnTo>
                  <a:cubicBezTo>
                    <a:pt x="343812" y="286996"/>
                    <a:pt x="334640" y="273218"/>
                    <a:pt x="334640" y="254849"/>
                  </a:cubicBezTo>
                  <a:cubicBezTo>
                    <a:pt x="334640" y="231887"/>
                    <a:pt x="352984" y="213517"/>
                    <a:pt x="375915" y="213517"/>
                  </a:cubicBezTo>
                  <a:close/>
                  <a:moveTo>
                    <a:pt x="223410" y="107155"/>
                  </a:moveTo>
                  <a:cubicBezTo>
                    <a:pt x="191060" y="107155"/>
                    <a:pt x="167953" y="130162"/>
                    <a:pt x="167953" y="153170"/>
                  </a:cubicBezTo>
                  <a:lnTo>
                    <a:pt x="167953" y="378641"/>
                  </a:lnTo>
                  <a:cubicBezTo>
                    <a:pt x="167953" y="406249"/>
                    <a:pt x="191060" y="424655"/>
                    <a:pt x="223410" y="424655"/>
                  </a:cubicBezTo>
                  <a:lnTo>
                    <a:pt x="533043" y="424655"/>
                  </a:lnTo>
                  <a:cubicBezTo>
                    <a:pt x="560771" y="424655"/>
                    <a:pt x="583878" y="406249"/>
                    <a:pt x="583878" y="378641"/>
                  </a:cubicBezTo>
                  <a:lnTo>
                    <a:pt x="583878" y="364836"/>
                  </a:lnTo>
                  <a:lnTo>
                    <a:pt x="514557" y="364836"/>
                  </a:lnTo>
                  <a:lnTo>
                    <a:pt x="514557" y="337228"/>
                  </a:lnTo>
                  <a:lnTo>
                    <a:pt x="583878" y="337228"/>
                  </a:lnTo>
                  <a:lnTo>
                    <a:pt x="583878" y="300416"/>
                  </a:lnTo>
                  <a:lnTo>
                    <a:pt x="514557" y="300416"/>
                  </a:lnTo>
                  <a:lnTo>
                    <a:pt x="514557" y="272807"/>
                  </a:lnTo>
                  <a:lnTo>
                    <a:pt x="583878" y="272807"/>
                  </a:lnTo>
                  <a:lnTo>
                    <a:pt x="583878" y="231394"/>
                  </a:lnTo>
                  <a:lnTo>
                    <a:pt x="514557" y="231394"/>
                  </a:lnTo>
                  <a:lnTo>
                    <a:pt x="514557" y="203786"/>
                  </a:lnTo>
                  <a:lnTo>
                    <a:pt x="583878" y="203786"/>
                  </a:lnTo>
                  <a:lnTo>
                    <a:pt x="583878" y="153170"/>
                  </a:lnTo>
                  <a:cubicBezTo>
                    <a:pt x="583878" y="130162"/>
                    <a:pt x="560771" y="107155"/>
                    <a:pt x="533043" y="107155"/>
                  </a:cubicBezTo>
                  <a:lnTo>
                    <a:pt x="223410" y="107155"/>
                  </a:lnTo>
                  <a:close/>
                  <a:moveTo>
                    <a:pt x="76114" y="35287"/>
                  </a:moveTo>
                  <a:lnTo>
                    <a:pt x="675514" y="35287"/>
                  </a:lnTo>
                  <a:lnTo>
                    <a:pt x="675514" y="463544"/>
                  </a:lnTo>
                  <a:lnTo>
                    <a:pt x="76114" y="463544"/>
                  </a:lnTo>
                  <a:lnTo>
                    <a:pt x="76114" y="35287"/>
                  </a:lnTo>
                  <a:close/>
                  <a:moveTo>
                    <a:pt x="70465" y="0"/>
                  </a:moveTo>
                  <a:cubicBezTo>
                    <a:pt x="64593" y="0"/>
                    <a:pt x="58721" y="0"/>
                    <a:pt x="52849" y="7025"/>
                  </a:cubicBezTo>
                  <a:cubicBezTo>
                    <a:pt x="52849" y="14050"/>
                    <a:pt x="46977" y="21075"/>
                    <a:pt x="46977" y="28101"/>
                  </a:cubicBezTo>
                  <a:lnTo>
                    <a:pt x="46977" y="456620"/>
                  </a:lnTo>
                  <a:lnTo>
                    <a:pt x="41105" y="456620"/>
                  </a:lnTo>
                  <a:cubicBezTo>
                    <a:pt x="17617" y="456620"/>
                    <a:pt x="0" y="477695"/>
                    <a:pt x="0" y="505795"/>
                  </a:cubicBezTo>
                  <a:cubicBezTo>
                    <a:pt x="0" y="533895"/>
                    <a:pt x="17617" y="554969"/>
                    <a:pt x="41105" y="554969"/>
                  </a:cubicBezTo>
                  <a:lnTo>
                    <a:pt x="710524" y="554969"/>
                  </a:lnTo>
                  <a:cubicBezTo>
                    <a:pt x="734012" y="554969"/>
                    <a:pt x="751628" y="533895"/>
                    <a:pt x="751628" y="505795"/>
                  </a:cubicBezTo>
                  <a:cubicBezTo>
                    <a:pt x="751628" y="477695"/>
                    <a:pt x="734012" y="456620"/>
                    <a:pt x="710524" y="456620"/>
                  </a:cubicBezTo>
                  <a:lnTo>
                    <a:pt x="704651" y="456620"/>
                  </a:lnTo>
                  <a:lnTo>
                    <a:pt x="704651" y="28101"/>
                  </a:lnTo>
                  <a:cubicBezTo>
                    <a:pt x="704651" y="21075"/>
                    <a:pt x="698780" y="14050"/>
                    <a:pt x="698780" y="7025"/>
                  </a:cubicBezTo>
                  <a:cubicBezTo>
                    <a:pt x="692907" y="0"/>
                    <a:pt x="687035" y="0"/>
                    <a:pt x="681163" y="0"/>
                  </a:cubicBezTo>
                  <a:lnTo>
                    <a:pt x="7046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FFFF"/>
                </a:solidFill>
                <a:latin typeface="+mj-lt"/>
              </a:endParaRPr>
            </a:p>
          </p:txBody>
        </p:sp>
        <p:grpSp>
          <p:nvGrpSpPr>
            <p:cNvPr id="73" name="Group 72">
              <a:extLst>
                <a:ext uri="{FF2B5EF4-FFF2-40B4-BE49-F238E27FC236}">
                  <a16:creationId xmlns="" xmlns:a16="http://schemas.microsoft.com/office/drawing/2014/main" id="{A723699D-8B95-4447-AF2D-1E178B9D4F26}"/>
                </a:ext>
              </a:extLst>
            </p:cNvPr>
            <p:cNvGrpSpPr/>
            <p:nvPr/>
          </p:nvGrpSpPr>
          <p:grpSpPr>
            <a:xfrm>
              <a:off x="2003531" y="3435071"/>
              <a:ext cx="541166" cy="362759"/>
              <a:chOff x="8842140" y="4811832"/>
              <a:chExt cx="395225" cy="264931"/>
            </a:xfrm>
            <a:solidFill>
              <a:schemeClr val="bg1"/>
            </a:solidFill>
          </p:grpSpPr>
          <p:sp>
            <p:nvSpPr>
              <p:cNvPr id="81" name="Freeform 68">
                <a:extLst>
                  <a:ext uri="{FF2B5EF4-FFF2-40B4-BE49-F238E27FC236}">
                    <a16:creationId xmlns="" xmlns:a16="http://schemas.microsoft.com/office/drawing/2014/main" id="{481A906D-FE66-46B1-B791-EEA1FAF22782}"/>
                  </a:ext>
                </a:extLst>
              </p:cNvPr>
              <p:cNvSpPr>
                <a:spLocks/>
              </p:cNvSpPr>
              <p:nvPr/>
            </p:nvSpPr>
            <p:spPr bwMode="auto">
              <a:xfrm>
                <a:off x="8842140" y="4814314"/>
                <a:ext cx="326665" cy="260278"/>
              </a:xfrm>
              <a:custGeom>
                <a:avLst/>
                <a:gdLst>
                  <a:gd name="T0" fmla="*/ 317 w 443"/>
                  <a:gd name="T1" fmla="*/ 111 h 352"/>
                  <a:gd name="T2" fmla="*/ 231 w 443"/>
                  <a:gd name="T3" fmla="*/ 149 h 352"/>
                  <a:gd name="T4" fmla="*/ 173 w 443"/>
                  <a:gd name="T5" fmla="*/ 119 h 352"/>
                  <a:gd name="T6" fmla="*/ 202 w 443"/>
                  <a:gd name="T7" fmla="*/ 63 h 352"/>
                  <a:gd name="T8" fmla="*/ 261 w 443"/>
                  <a:gd name="T9" fmla="*/ 25 h 352"/>
                  <a:gd name="T10" fmla="*/ 164 w 443"/>
                  <a:gd name="T11" fmla="*/ 33 h 352"/>
                  <a:gd name="T12" fmla="*/ 135 w 443"/>
                  <a:gd name="T13" fmla="*/ 50 h 352"/>
                  <a:gd name="T14" fmla="*/ 72 w 443"/>
                  <a:gd name="T15" fmla="*/ 53 h 352"/>
                  <a:gd name="T16" fmla="*/ 0 w 443"/>
                  <a:gd name="T17" fmla="*/ 25 h 352"/>
                  <a:gd name="T18" fmla="*/ 1 w 443"/>
                  <a:gd name="T19" fmla="*/ 191 h 352"/>
                  <a:gd name="T20" fmla="*/ 66 w 443"/>
                  <a:gd name="T21" fmla="*/ 211 h 352"/>
                  <a:gd name="T22" fmla="*/ 130 w 443"/>
                  <a:gd name="T23" fmla="*/ 176 h 352"/>
                  <a:gd name="T24" fmla="*/ 158 w 443"/>
                  <a:gd name="T25" fmla="*/ 205 h 352"/>
                  <a:gd name="T26" fmla="*/ 193 w 443"/>
                  <a:gd name="T27" fmla="*/ 242 h 352"/>
                  <a:gd name="T28" fmla="*/ 227 w 443"/>
                  <a:gd name="T29" fmla="*/ 276 h 352"/>
                  <a:gd name="T30" fmla="*/ 261 w 443"/>
                  <a:gd name="T31" fmla="*/ 330 h 352"/>
                  <a:gd name="T32" fmla="*/ 272 w 443"/>
                  <a:gd name="T33" fmla="*/ 344 h 352"/>
                  <a:gd name="T34" fmla="*/ 303 w 443"/>
                  <a:gd name="T35" fmla="*/ 318 h 352"/>
                  <a:gd name="T36" fmla="*/ 289 w 443"/>
                  <a:gd name="T37" fmla="*/ 301 h 352"/>
                  <a:gd name="T38" fmla="*/ 298 w 443"/>
                  <a:gd name="T39" fmla="*/ 294 h 352"/>
                  <a:gd name="T40" fmla="*/ 319 w 443"/>
                  <a:gd name="T41" fmla="*/ 316 h 352"/>
                  <a:gd name="T42" fmla="*/ 346 w 443"/>
                  <a:gd name="T43" fmla="*/ 289 h 352"/>
                  <a:gd name="T44" fmla="*/ 324 w 443"/>
                  <a:gd name="T45" fmla="*/ 263 h 352"/>
                  <a:gd name="T46" fmla="*/ 333 w 443"/>
                  <a:gd name="T47" fmla="*/ 258 h 352"/>
                  <a:gd name="T48" fmla="*/ 364 w 443"/>
                  <a:gd name="T49" fmla="*/ 289 h 352"/>
                  <a:gd name="T50" fmla="*/ 394 w 443"/>
                  <a:gd name="T51" fmla="*/ 261 h 352"/>
                  <a:gd name="T52" fmla="*/ 361 w 443"/>
                  <a:gd name="T53" fmla="*/ 227 h 352"/>
                  <a:gd name="T54" fmla="*/ 368 w 443"/>
                  <a:gd name="T55" fmla="*/ 221 h 352"/>
                  <a:gd name="T56" fmla="*/ 402 w 443"/>
                  <a:gd name="T57" fmla="*/ 256 h 352"/>
                  <a:gd name="T58" fmla="*/ 432 w 443"/>
                  <a:gd name="T59" fmla="*/ 227 h 352"/>
                  <a:gd name="T60" fmla="*/ 317 w 443"/>
                  <a:gd name="T61" fmla="*/ 11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 h="352">
                    <a:moveTo>
                      <a:pt x="317" y="111"/>
                    </a:moveTo>
                    <a:cubicBezTo>
                      <a:pt x="231" y="149"/>
                      <a:pt x="231" y="149"/>
                      <a:pt x="231" y="149"/>
                    </a:cubicBezTo>
                    <a:cubicBezTo>
                      <a:pt x="231" y="149"/>
                      <a:pt x="189" y="163"/>
                      <a:pt x="173" y="119"/>
                    </a:cubicBezTo>
                    <a:cubicBezTo>
                      <a:pt x="173" y="119"/>
                      <a:pt x="159" y="87"/>
                      <a:pt x="202" y="63"/>
                    </a:cubicBezTo>
                    <a:cubicBezTo>
                      <a:pt x="261" y="25"/>
                      <a:pt x="261" y="25"/>
                      <a:pt x="261" y="25"/>
                    </a:cubicBezTo>
                    <a:cubicBezTo>
                      <a:pt x="261" y="25"/>
                      <a:pt x="221" y="0"/>
                      <a:pt x="164" y="33"/>
                    </a:cubicBezTo>
                    <a:cubicBezTo>
                      <a:pt x="135" y="50"/>
                      <a:pt x="135" y="50"/>
                      <a:pt x="135" y="50"/>
                    </a:cubicBezTo>
                    <a:cubicBezTo>
                      <a:pt x="135" y="50"/>
                      <a:pt x="106" y="70"/>
                      <a:pt x="72" y="53"/>
                    </a:cubicBezTo>
                    <a:cubicBezTo>
                      <a:pt x="0" y="25"/>
                      <a:pt x="0" y="25"/>
                      <a:pt x="0" y="25"/>
                    </a:cubicBezTo>
                    <a:cubicBezTo>
                      <a:pt x="1" y="191"/>
                      <a:pt x="1" y="191"/>
                      <a:pt x="1" y="191"/>
                    </a:cubicBezTo>
                    <a:cubicBezTo>
                      <a:pt x="66" y="211"/>
                      <a:pt x="66" y="211"/>
                      <a:pt x="66" y="211"/>
                    </a:cubicBezTo>
                    <a:cubicBezTo>
                      <a:pt x="66" y="211"/>
                      <a:pt x="97" y="163"/>
                      <a:pt x="130" y="176"/>
                    </a:cubicBezTo>
                    <a:cubicBezTo>
                      <a:pt x="130" y="176"/>
                      <a:pt x="154" y="180"/>
                      <a:pt x="158" y="205"/>
                    </a:cubicBezTo>
                    <a:cubicBezTo>
                      <a:pt x="158" y="205"/>
                      <a:pt x="192" y="221"/>
                      <a:pt x="193" y="242"/>
                    </a:cubicBezTo>
                    <a:cubicBezTo>
                      <a:pt x="193" y="242"/>
                      <a:pt x="224" y="249"/>
                      <a:pt x="227" y="276"/>
                    </a:cubicBezTo>
                    <a:cubicBezTo>
                      <a:pt x="227" y="276"/>
                      <a:pt x="268" y="280"/>
                      <a:pt x="261" y="330"/>
                    </a:cubicBezTo>
                    <a:cubicBezTo>
                      <a:pt x="272" y="344"/>
                      <a:pt x="272" y="344"/>
                      <a:pt x="272" y="344"/>
                    </a:cubicBezTo>
                    <a:cubicBezTo>
                      <a:pt x="272" y="344"/>
                      <a:pt x="309" y="352"/>
                      <a:pt x="303" y="318"/>
                    </a:cubicBezTo>
                    <a:cubicBezTo>
                      <a:pt x="289" y="301"/>
                      <a:pt x="289" y="301"/>
                      <a:pt x="289" y="301"/>
                    </a:cubicBezTo>
                    <a:cubicBezTo>
                      <a:pt x="289" y="301"/>
                      <a:pt x="282" y="286"/>
                      <a:pt x="298" y="294"/>
                    </a:cubicBezTo>
                    <a:cubicBezTo>
                      <a:pt x="319" y="316"/>
                      <a:pt x="319" y="316"/>
                      <a:pt x="319" y="316"/>
                    </a:cubicBezTo>
                    <a:cubicBezTo>
                      <a:pt x="319" y="316"/>
                      <a:pt x="358" y="324"/>
                      <a:pt x="346" y="289"/>
                    </a:cubicBezTo>
                    <a:cubicBezTo>
                      <a:pt x="324" y="263"/>
                      <a:pt x="324" y="263"/>
                      <a:pt x="324" y="263"/>
                    </a:cubicBezTo>
                    <a:cubicBezTo>
                      <a:pt x="324" y="263"/>
                      <a:pt x="320" y="248"/>
                      <a:pt x="333" y="258"/>
                    </a:cubicBezTo>
                    <a:cubicBezTo>
                      <a:pt x="364" y="289"/>
                      <a:pt x="364" y="289"/>
                      <a:pt x="364" y="289"/>
                    </a:cubicBezTo>
                    <a:cubicBezTo>
                      <a:pt x="364" y="289"/>
                      <a:pt x="403" y="299"/>
                      <a:pt x="394" y="261"/>
                    </a:cubicBezTo>
                    <a:cubicBezTo>
                      <a:pt x="361" y="227"/>
                      <a:pt x="361" y="227"/>
                      <a:pt x="361" y="227"/>
                    </a:cubicBezTo>
                    <a:cubicBezTo>
                      <a:pt x="361" y="227"/>
                      <a:pt x="358" y="217"/>
                      <a:pt x="368" y="221"/>
                    </a:cubicBezTo>
                    <a:cubicBezTo>
                      <a:pt x="402" y="256"/>
                      <a:pt x="402" y="256"/>
                      <a:pt x="402" y="256"/>
                    </a:cubicBezTo>
                    <a:cubicBezTo>
                      <a:pt x="402" y="256"/>
                      <a:pt x="443" y="275"/>
                      <a:pt x="432" y="227"/>
                    </a:cubicBezTo>
                    <a:lnTo>
                      <a:pt x="317"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IN" sz="2160" dirty="0"/>
              </a:p>
            </p:txBody>
          </p:sp>
          <p:sp>
            <p:nvSpPr>
              <p:cNvPr id="82" name="Freeform 69">
                <a:extLst>
                  <a:ext uri="{FF2B5EF4-FFF2-40B4-BE49-F238E27FC236}">
                    <a16:creationId xmlns="" xmlns:a16="http://schemas.microsoft.com/office/drawing/2014/main" id="{DC2230F2-EA57-4726-A86C-B71241D9D8D2}"/>
                  </a:ext>
                </a:extLst>
              </p:cNvPr>
              <p:cNvSpPr>
                <a:spLocks/>
              </p:cNvSpPr>
              <p:nvPr/>
            </p:nvSpPr>
            <p:spPr bwMode="auto">
              <a:xfrm>
                <a:off x="8975536" y="4811832"/>
                <a:ext cx="261829" cy="160696"/>
              </a:xfrm>
              <a:custGeom>
                <a:avLst/>
                <a:gdLst>
                  <a:gd name="T0" fmla="*/ 279 w 355"/>
                  <a:gd name="T1" fmla="*/ 58 h 217"/>
                  <a:gd name="T2" fmla="*/ 242 w 355"/>
                  <a:gd name="T3" fmla="*/ 58 h 217"/>
                  <a:gd name="T4" fmla="*/ 203 w 355"/>
                  <a:gd name="T5" fmla="*/ 29 h 217"/>
                  <a:gd name="T6" fmla="*/ 110 w 355"/>
                  <a:gd name="T7" fmla="*/ 31 h 217"/>
                  <a:gd name="T8" fmla="*/ 19 w 355"/>
                  <a:gd name="T9" fmla="*/ 91 h 217"/>
                  <a:gd name="T10" fmla="*/ 12 w 355"/>
                  <a:gd name="T11" fmla="*/ 121 h 217"/>
                  <a:gd name="T12" fmla="*/ 45 w 355"/>
                  <a:gd name="T13" fmla="*/ 134 h 217"/>
                  <a:gd name="T14" fmla="*/ 117 w 355"/>
                  <a:gd name="T15" fmla="*/ 101 h 217"/>
                  <a:gd name="T16" fmla="*/ 150 w 355"/>
                  <a:gd name="T17" fmla="*/ 101 h 217"/>
                  <a:gd name="T18" fmla="*/ 266 w 355"/>
                  <a:gd name="T19" fmla="*/ 217 h 217"/>
                  <a:gd name="T20" fmla="*/ 355 w 355"/>
                  <a:gd name="T21" fmla="*/ 192 h 217"/>
                  <a:gd name="T22" fmla="*/ 355 w 355"/>
                  <a:gd name="T23" fmla="*/ 32 h 217"/>
                  <a:gd name="T24" fmla="*/ 279 w 355"/>
                  <a:gd name="T25" fmla="*/ 5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217">
                    <a:moveTo>
                      <a:pt x="279" y="58"/>
                    </a:moveTo>
                    <a:cubicBezTo>
                      <a:pt x="258" y="70"/>
                      <a:pt x="242" y="58"/>
                      <a:pt x="242" y="58"/>
                    </a:cubicBezTo>
                    <a:cubicBezTo>
                      <a:pt x="203" y="29"/>
                      <a:pt x="203" y="29"/>
                      <a:pt x="203" y="29"/>
                    </a:cubicBezTo>
                    <a:cubicBezTo>
                      <a:pt x="170" y="0"/>
                      <a:pt x="110" y="31"/>
                      <a:pt x="110" y="31"/>
                    </a:cubicBezTo>
                    <a:cubicBezTo>
                      <a:pt x="19" y="91"/>
                      <a:pt x="19" y="91"/>
                      <a:pt x="19" y="91"/>
                    </a:cubicBezTo>
                    <a:cubicBezTo>
                      <a:pt x="0" y="104"/>
                      <a:pt x="12" y="121"/>
                      <a:pt x="12" y="121"/>
                    </a:cubicBezTo>
                    <a:cubicBezTo>
                      <a:pt x="18" y="138"/>
                      <a:pt x="45" y="134"/>
                      <a:pt x="45" y="134"/>
                    </a:cubicBezTo>
                    <a:cubicBezTo>
                      <a:pt x="117" y="101"/>
                      <a:pt x="117" y="101"/>
                      <a:pt x="117" y="101"/>
                    </a:cubicBezTo>
                    <a:cubicBezTo>
                      <a:pt x="135" y="86"/>
                      <a:pt x="150" y="101"/>
                      <a:pt x="150" y="101"/>
                    </a:cubicBezTo>
                    <a:cubicBezTo>
                      <a:pt x="266" y="217"/>
                      <a:pt x="266" y="217"/>
                      <a:pt x="266" y="217"/>
                    </a:cubicBezTo>
                    <a:cubicBezTo>
                      <a:pt x="355" y="192"/>
                      <a:pt x="355" y="192"/>
                      <a:pt x="355" y="192"/>
                    </a:cubicBezTo>
                    <a:cubicBezTo>
                      <a:pt x="355" y="32"/>
                      <a:pt x="355" y="32"/>
                      <a:pt x="355" y="32"/>
                    </a:cubicBezTo>
                    <a:lnTo>
                      <a:pt x="27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IN" sz="2160" dirty="0"/>
              </a:p>
            </p:txBody>
          </p:sp>
          <p:sp>
            <p:nvSpPr>
              <p:cNvPr id="83" name="Freeform 70">
                <a:extLst>
                  <a:ext uri="{FF2B5EF4-FFF2-40B4-BE49-F238E27FC236}">
                    <a16:creationId xmlns="" xmlns:a16="http://schemas.microsoft.com/office/drawing/2014/main" id="{833E9D7A-4802-4135-9E1D-63386EC2A871}"/>
                  </a:ext>
                </a:extLst>
              </p:cNvPr>
              <p:cNvSpPr>
                <a:spLocks/>
              </p:cNvSpPr>
              <p:nvPr/>
            </p:nvSpPr>
            <p:spPr bwMode="auto">
              <a:xfrm>
                <a:off x="8899842" y="4957017"/>
                <a:ext cx="125330" cy="119746"/>
              </a:xfrm>
              <a:custGeom>
                <a:avLst/>
                <a:gdLst>
                  <a:gd name="T0" fmla="*/ 126 w 170"/>
                  <a:gd name="T1" fmla="*/ 107 h 162"/>
                  <a:gd name="T2" fmla="*/ 128 w 170"/>
                  <a:gd name="T3" fmla="*/ 79 h 162"/>
                  <a:gd name="T4" fmla="*/ 94 w 170"/>
                  <a:gd name="T5" fmla="*/ 74 h 162"/>
                  <a:gd name="T6" fmla="*/ 95 w 170"/>
                  <a:gd name="T7" fmla="*/ 46 h 162"/>
                  <a:gd name="T8" fmla="*/ 56 w 170"/>
                  <a:gd name="T9" fmla="*/ 45 h 162"/>
                  <a:gd name="T10" fmla="*/ 61 w 170"/>
                  <a:gd name="T11" fmla="*/ 11 h 162"/>
                  <a:gd name="T12" fmla="*/ 20 w 170"/>
                  <a:gd name="T13" fmla="*/ 11 h 162"/>
                  <a:gd name="T14" fmla="*/ 8 w 170"/>
                  <a:gd name="T15" fmla="*/ 51 h 162"/>
                  <a:gd name="T16" fmla="*/ 48 w 170"/>
                  <a:gd name="T17" fmla="*/ 52 h 162"/>
                  <a:gd name="T18" fmla="*/ 42 w 170"/>
                  <a:gd name="T19" fmla="*/ 86 h 162"/>
                  <a:gd name="T20" fmla="*/ 75 w 170"/>
                  <a:gd name="T21" fmla="*/ 91 h 162"/>
                  <a:gd name="T22" fmla="*/ 75 w 170"/>
                  <a:gd name="T23" fmla="*/ 118 h 162"/>
                  <a:gd name="T24" fmla="*/ 110 w 170"/>
                  <a:gd name="T25" fmla="*/ 122 h 162"/>
                  <a:gd name="T26" fmla="*/ 109 w 170"/>
                  <a:gd name="T27" fmla="*/ 151 h 162"/>
                  <a:gd name="T28" fmla="*/ 150 w 170"/>
                  <a:gd name="T29" fmla="*/ 151 h 162"/>
                  <a:gd name="T30" fmla="*/ 161 w 170"/>
                  <a:gd name="T31" fmla="*/ 111 h 162"/>
                  <a:gd name="T32" fmla="*/ 126 w 170"/>
                  <a:gd name="T33" fmla="*/ 10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2">
                    <a:moveTo>
                      <a:pt x="126" y="107"/>
                    </a:moveTo>
                    <a:cubicBezTo>
                      <a:pt x="132" y="98"/>
                      <a:pt x="133" y="87"/>
                      <a:pt x="128" y="79"/>
                    </a:cubicBezTo>
                    <a:cubicBezTo>
                      <a:pt x="121" y="70"/>
                      <a:pt x="107" y="68"/>
                      <a:pt x="94" y="74"/>
                    </a:cubicBezTo>
                    <a:cubicBezTo>
                      <a:pt x="100" y="64"/>
                      <a:pt x="101" y="54"/>
                      <a:pt x="95" y="46"/>
                    </a:cubicBezTo>
                    <a:cubicBezTo>
                      <a:pt x="87" y="36"/>
                      <a:pt x="70" y="35"/>
                      <a:pt x="56" y="45"/>
                    </a:cubicBezTo>
                    <a:cubicBezTo>
                      <a:pt x="66" y="34"/>
                      <a:pt x="68" y="20"/>
                      <a:pt x="61" y="11"/>
                    </a:cubicBezTo>
                    <a:cubicBezTo>
                      <a:pt x="53" y="0"/>
                      <a:pt x="35" y="0"/>
                      <a:pt x="20" y="11"/>
                    </a:cubicBezTo>
                    <a:cubicBezTo>
                      <a:pt x="5" y="22"/>
                      <a:pt x="0" y="40"/>
                      <a:pt x="8" y="51"/>
                    </a:cubicBezTo>
                    <a:cubicBezTo>
                      <a:pt x="16" y="61"/>
                      <a:pt x="33" y="61"/>
                      <a:pt x="48" y="52"/>
                    </a:cubicBezTo>
                    <a:cubicBezTo>
                      <a:pt x="38" y="63"/>
                      <a:pt x="35" y="77"/>
                      <a:pt x="42" y="86"/>
                    </a:cubicBezTo>
                    <a:cubicBezTo>
                      <a:pt x="49" y="95"/>
                      <a:pt x="63" y="96"/>
                      <a:pt x="75" y="91"/>
                    </a:cubicBezTo>
                    <a:cubicBezTo>
                      <a:pt x="70" y="100"/>
                      <a:pt x="69" y="111"/>
                      <a:pt x="75" y="118"/>
                    </a:cubicBezTo>
                    <a:cubicBezTo>
                      <a:pt x="82" y="128"/>
                      <a:pt x="97" y="129"/>
                      <a:pt x="110" y="122"/>
                    </a:cubicBezTo>
                    <a:cubicBezTo>
                      <a:pt x="104" y="132"/>
                      <a:pt x="103" y="143"/>
                      <a:pt x="109" y="151"/>
                    </a:cubicBezTo>
                    <a:cubicBezTo>
                      <a:pt x="117" y="162"/>
                      <a:pt x="135" y="162"/>
                      <a:pt x="150" y="151"/>
                    </a:cubicBezTo>
                    <a:cubicBezTo>
                      <a:pt x="164" y="140"/>
                      <a:pt x="170" y="122"/>
                      <a:pt x="161" y="111"/>
                    </a:cubicBezTo>
                    <a:cubicBezTo>
                      <a:pt x="154" y="102"/>
                      <a:pt x="139" y="100"/>
                      <a:pt x="126"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IN" sz="2160" dirty="0"/>
              </a:p>
            </p:txBody>
          </p:sp>
        </p:grpSp>
        <p:grpSp>
          <p:nvGrpSpPr>
            <p:cNvPr id="74" name="Group 73">
              <a:extLst>
                <a:ext uri="{FF2B5EF4-FFF2-40B4-BE49-F238E27FC236}">
                  <a16:creationId xmlns="" xmlns:a16="http://schemas.microsoft.com/office/drawing/2014/main" id="{BA1CB850-05C3-49C6-ABD6-305DE3A8D8AE}"/>
                </a:ext>
              </a:extLst>
            </p:cNvPr>
            <p:cNvGrpSpPr/>
            <p:nvPr/>
          </p:nvGrpSpPr>
          <p:grpSpPr>
            <a:xfrm>
              <a:off x="814861" y="5098383"/>
              <a:ext cx="615529" cy="430254"/>
              <a:chOff x="4802392" y="4205072"/>
              <a:chExt cx="690418" cy="482601"/>
            </a:xfrm>
          </p:grpSpPr>
          <p:grpSp>
            <p:nvGrpSpPr>
              <p:cNvPr id="75" name="Group 74">
                <a:extLst>
                  <a:ext uri="{FF2B5EF4-FFF2-40B4-BE49-F238E27FC236}">
                    <a16:creationId xmlns="" xmlns:a16="http://schemas.microsoft.com/office/drawing/2014/main" id="{EC7C780C-306F-4B7C-9E5F-A4BB314F95E2}"/>
                  </a:ext>
                </a:extLst>
              </p:cNvPr>
              <p:cNvGrpSpPr/>
              <p:nvPr/>
            </p:nvGrpSpPr>
            <p:grpSpPr>
              <a:xfrm>
                <a:off x="4802392" y="4205072"/>
                <a:ext cx="647700" cy="482601"/>
                <a:chOff x="4802392" y="4205072"/>
                <a:chExt cx="647700" cy="482601"/>
              </a:xfrm>
            </p:grpSpPr>
            <p:sp>
              <p:nvSpPr>
                <p:cNvPr id="77" name="Freeform 13">
                  <a:extLst>
                    <a:ext uri="{FF2B5EF4-FFF2-40B4-BE49-F238E27FC236}">
                      <a16:creationId xmlns="" xmlns:a16="http://schemas.microsoft.com/office/drawing/2014/main" id="{8B2C6E2E-7EFA-440F-8CF7-83F99A2BD57B}"/>
                    </a:ext>
                  </a:extLst>
                </p:cNvPr>
                <p:cNvSpPr>
                  <a:spLocks/>
                </p:cNvSpPr>
                <p:nvPr/>
              </p:nvSpPr>
              <p:spPr bwMode="auto">
                <a:xfrm>
                  <a:off x="4859542" y="4205072"/>
                  <a:ext cx="538163" cy="315913"/>
                </a:xfrm>
                <a:custGeom>
                  <a:avLst/>
                  <a:gdLst>
                    <a:gd name="T0" fmla="*/ 4 w 143"/>
                    <a:gd name="T1" fmla="*/ 84 h 84"/>
                    <a:gd name="T2" fmla="*/ 138 w 143"/>
                    <a:gd name="T3" fmla="*/ 84 h 84"/>
                    <a:gd name="T4" fmla="*/ 143 w 143"/>
                    <a:gd name="T5" fmla="*/ 79 h 84"/>
                    <a:gd name="T6" fmla="*/ 143 w 143"/>
                    <a:gd name="T7" fmla="*/ 5 h 84"/>
                    <a:gd name="T8" fmla="*/ 138 w 143"/>
                    <a:gd name="T9" fmla="*/ 0 h 84"/>
                    <a:gd name="T10" fmla="*/ 4 w 143"/>
                    <a:gd name="T11" fmla="*/ 0 h 84"/>
                    <a:gd name="T12" fmla="*/ 0 w 143"/>
                    <a:gd name="T13" fmla="*/ 5 h 84"/>
                    <a:gd name="T14" fmla="*/ 0 w 143"/>
                    <a:gd name="T15" fmla="*/ 79 h 84"/>
                    <a:gd name="T16" fmla="*/ 4 w 143"/>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84">
                      <a:moveTo>
                        <a:pt x="4" y="84"/>
                      </a:moveTo>
                      <a:cubicBezTo>
                        <a:pt x="138" y="84"/>
                        <a:pt x="138" y="84"/>
                        <a:pt x="138" y="84"/>
                      </a:cubicBezTo>
                      <a:cubicBezTo>
                        <a:pt x="141" y="84"/>
                        <a:pt x="143" y="82"/>
                        <a:pt x="143" y="79"/>
                      </a:cubicBezTo>
                      <a:cubicBezTo>
                        <a:pt x="143" y="5"/>
                        <a:pt x="143" y="5"/>
                        <a:pt x="143" y="5"/>
                      </a:cubicBezTo>
                      <a:cubicBezTo>
                        <a:pt x="143" y="2"/>
                        <a:pt x="141" y="0"/>
                        <a:pt x="138" y="0"/>
                      </a:cubicBezTo>
                      <a:cubicBezTo>
                        <a:pt x="4" y="0"/>
                        <a:pt x="4" y="0"/>
                        <a:pt x="4" y="0"/>
                      </a:cubicBezTo>
                      <a:cubicBezTo>
                        <a:pt x="2" y="0"/>
                        <a:pt x="0" y="2"/>
                        <a:pt x="0" y="5"/>
                      </a:cubicBezTo>
                      <a:cubicBezTo>
                        <a:pt x="0" y="79"/>
                        <a:pt x="0" y="79"/>
                        <a:pt x="0" y="79"/>
                      </a:cubicBezTo>
                      <a:cubicBezTo>
                        <a:pt x="0" y="82"/>
                        <a:pt x="2" y="84"/>
                        <a:pt x="4" y="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dirty="0">
                    <a:latin typeface="+mj-lt"/>
                  </a:endParaRPr>
                </a:p>
              </p:txBody>
            </p:sp>
            <p:sp>
              <p:nvSpPr>
                <p:cNvPr id="78" name="Freeform 14">
                  <a:extLst>
                    <a:ext uri="{FF2B5EF4-FFF2-40B4-BE49-F238E27FC236}">
                      <a16:creationId xmlns="" xmlns:a16="http://schemas.microsoft.com/office/drawing/2014/main" id="{CF32F5A6-E6D1-400E-A0DC-8B02C6FD4381}"/>
                    </a:ext>
                  </a:extLst>
                </p:cNvPr>
                <p:cNvSpPr>
                  <a:spLocks/>
                </p:cNvSpPr>
                <p:nvPr/>
              </p:nvSpPr>
              <p:spPr bwMode="auto">
                <a:xfrm>
                  <a:off x="4802392" y="4555910"/>
                  <a:ext cx="647700" cy="131763"/>
                </a:xfrm>
                <a:custGeom>
                  <a:avLst/>
                  <a:gdLst>
                    <a:gd name="T0" fmla="*/ 14 w 172"/>
                    <a:gd name="T1" fmla="*/ 2 h 35"/>
                    <a:gd name="T2" fmla="*/ 1 w 172"/>
                    <a:gd name="T3" fmla="*/ 29 h 35"/>
                    <a:gd name="T4" fmla="*/ 5 w 172"/>
                    <a:gd name="T5" fmla="*/ 35 h 35"/>
                    <a:gd name="T6" fmla="*/ 167 w 172"/>
                    <a:gd name="T7" fmla="*/ 35 h 35"/>
                    <a:gd name="T8" fmla="*/ 171 w 172"/>
                    <a:gd name="T9" fmla="*/ 29 h 35"/>
                    <a:gd name="T10" fmla="*/ 159 w 172"/>
                    <a:gd name="T11" fmla="*/ 2 h 35"/>
                    <a:gd name="T12" fmla="*/ 155 w 172"/>
                    <a:gd name="T13" fmla="*/ 0 h 35"/>
                    <a:gd name="T14" fmla="*/ 17 w 172"/>
                    <a:gd name="T15" fmla="*/ 0 h 35"/>
                    <a:gd name="T16" fmla="*/ 14 w 172"/>
                    <a:gd name="T1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
                      <a:moveTo>
                        <a:pt x="14" y="2"/>
                      </a:moveTo>
                      <a:cubicBezTo>
                        <a:pt x="1" y="29"/>
                        <a:pt x="1" y="29"/>
                        <a:pt x="1" y="29"/>
                      </a:cubicBezTo>
                      <a:cubicBezTo>
                        <a:pt x="0" y="32"/>
                        <a:pt x="2" y="35"/>
                        <a:pt x="5" y="35"/>
                      </a:cubicBezTo>
                      <a:cubicBezTo>
                        <a:pt x="167" y="35"/>
                        <a:pt x="167" y="35"/>
                        <a:pt x="167" y="35"/>
                      </a:cubicBezTo>
                      <a:cubicBezTo>
                        <a:pt x="170" y="35"/>
                        <a:pt x="172" y="32"/>
                        <a:pt x="171" y="29"/>
                      </a:cubicBezTo>
                      <a:cubicBezTo>
                        <a:pt x="159" y="2"/>
                        <a:pt x="159" y="2"/>
                        <a:pt x="159" y="2"/>
                      </a:cubicBezTo>
                      <a:cubicBezTo>
                        <a:pt x="158" y="1"/>
                        <a:pt x="157" y="0"/>
                        <a:pt x="155" y="0"/>
                      </a:cubicBezTo>
                      <a:cubicBezTo>
                        <a:pt x="17" y="0"/>
                        <a:pt x="17" y="0"/>
                        <a:pt x="17" y="0"/>
                      </a:cubicBezTo>
                      <a:cubicBezTo>
                        <a:pt x="16" y="0"/>
                        <a:pt x="14" y="1"/>
                        <a:pt x="14"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dirty="0">
                    <a:latin typeface="+mj-lt"/>
                  </a:endParaRPr>
                </a:p>
              </p:txBody>
            </p:sp>
            <p:sp>
              <p:nvSpPr>
                <p:cNvPr id="79" name="Freeform 13">
                  <a:extLst>
                    <a:ext uri="{FF2B5EF4-FFF2-40B4-BE49-F238E27FC236}">
                      <a16:creationId xmlns="" xmlns:a16="http://schemas.microsoft.com/office/drawing/2014/main" id="{BDC88551-B1BB-4B08-8099-A2F6A5C63559}"/>
                    </a:ext>
                  </a:extLst>
                </p:cNvPr>
                <p:cNvSpPr>
                  <a:spLocks/>
                </p:cNvSpPr>
                <p:nvPr/>
              </p:nvSpPr>
              <p:spPr bwMode="auto">
                <a:xfrm>
                  <a:off x="4893009" y="4229786"/>
                  <a:ext cx="471228" cy="266485"/>
                </a:xfrm>
                <a:custGeom>
                  <a:avLst/>
                  <a:gdLst>
                    <a:gd name="T0" fmla="*/ 4 w 143"/>
                    <a:gd name="T1" fmla="*/ 84 h 84"/>
                    <a:gd name="T2" fmla="*/ 138 w 143"/>
                    <a:gd name="T3" fmla="*/ 84 h 84"/>
                    <a:gd name="T4" fmla="*/ 143 w 143"/>
                    <a:gd name="T5" fmla="*/ 79 h 84"/>
                    <a:gd name="T6" fmla="*/ 143 w 143"/>
                    <a:gd name="T7" fmla="*/ 5 h 84"/>
                    <a:gd name="T8" fmla="*/ 138 w 143"/>
                    <a:gd name="T9" fmla="*/ 0 h 84"/>
                    <a:gd name="T10" fmla="*/ 4 w 143"/>
                    <a:gd name="T11" fmla="*/ 0 h 84"/>
                    <a:gd name="T12" fmla="*/ 0 w 143"/>
                    <a:gd name="T13" fmla="*/ 5 h 84"/>
                    <a:gd name="T14" fmla="*/ 0 w 143"/>
                    <a:gd name="T15" fmla="*/ 79 h 84"/>
                    <a:gd name="T16" fmla="*/ 4 w 143"/>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84">
                      <a:moveTo>
                        <a:pt x="4" y="84"/>
                      </a:moveTo>
                      <a:cubicBezTo>
                        <a:pt x="138" y="84"/>
                        <a:pt x="138" y="84"/>
                        <a:pt x="138" y="84"/>
                      </a:cubicBezTo>
                      <a:cubicBezTo>
                        <a:pt x="141" y="84"/>
                        <a:pt x="143" y="82"/>
                        <a:pt x="143" y="79"/>
                      </a:cubicBezTo>
                      <a:cubicBezTo>
                        <a:pt x="143" y="5"/>
                        <a:pt x="143" y="5"/>
                        <a:pt x="143" y="5"/>
                      </a:cubicBezTo>
                      <a:cubicBezTo>
                        <a:pt x="143" y="2"/>
                        <a:pt x="141" y="0"/>
                        <a:pt x="138" y="0"/>
                      </a:cubicBezTo>
                      <a:cubicBezTo>
                        <a:pt x="4" y="0"/>
                        <a:pt x="4" y="0"/>
                        <a:pt x="4" y="0"/>
                      </a:cubicBezTo>
                      <a:cubicBezTo>
                        <a:pt x="2" y="0"/>
                        <a:pt x="0" y="2"/>
                        <a:pt x="0" y="5"/>
                      </a:cubicBezTo>
                      <a:cubicBezTo>
                        <a:pt x="0" y="79"/>
                        <a:pt x="0" y="79"/>
                        <a:pt x="0" y="79"/>
                      </a:cubicBezTo>
                      <a:cubicBezTo>
                        <a:pt x="0" y="82"/>
                        <a:pt x="2" y="84"/>
                        <a:pt x="4" y="84"/>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900" dirty="0">
                    <a:latin typeface="+mj-lt"/>
                  </a:endParaRPr>
                </a:p>
              </p:txBody>
            </p:sp>
            <p:sp>
              <p:nvSpPr>
                <p:cNvPr id="80" name="Freeform 14">
                  <a:extLst>
                    <a:ext uri="{FF2B5EF4-FFF2-40B4-BE49-F238E27FC236}">
                      <a16:creationId xmlns="" xmlns:a16="http://schemas.microsoft.com/office/drawing/2014/main" id="{9B605E2C-3019-4880-869C-25E25667D78D}"/>
                    </a:ext>
                  </a:extLst>
                </p:cNvPr>
                <p:cNvSpPr>
                  <a:spLocks/>
                </p:cNvSpPr>
                <p:nvPr/>
              </p:nvSpPr>
              <p:spPr bwMode="auto">
                <a:xfrm>
                  <a:off x="5088709" y="4650752"/>
                  <a:ext cx="91440" cy="27432"/>
                </a:xfrm>
                <a:custGeom>
                  <a:avLst/>
                  <a:gdLst>
                    <a:gd name="T0" fmla="*/ 14 w 172"/>
                    <a:gd name="T1" fmla="*/ 2 h 35"/>
                    <a:gd name="T2" fmla="*/ 1 w 172"/>
                    <a:gd name="T3" fmla="*/ 29 h 35"/>
                    <a:gd name="T4" fmla="*/ 5 w 172"/>
                    <a:gd name="T5" fmla="*/ 35 h 35"/>
                    <a:gd name="T6" fmla="*/ 167 w 172"/>
                    <a:gd name="T7" fmla="*/ 35 h 35"/>
                    <a:gd name="T8" fmla="*/ 171 w 172"/>
                    <a:gd name="T9" fmla="*/ 29 h 35"/>
                    <a:gd name="T10" fmla="*/ 159 w 172"/>
                    <a:gd name="T11" fmla="*/ 2 h 35"/>
                    <a:gd name="T12" fmla="*/ 155 w 172"/>
                    <a:gd name="T13" fmla="*/ 0 h 35"/>
                    <a:gd name="T14" fmla="*/ 17 w 172"/>
                    <a:gd name="T15" fmla="*/ 0 h 35"/>
                    <a:gd name="T16" fmla="*/ 14 w 172"/>
                    <a:gd name="T1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
                      <a:moveTo>
                        <a:pt x="14" y="2"/>
                      </a:moveTo>
                      <a:cubicBezTo>
                        <a:pt x="1" y="29"/>
                        <a:pt x="1" y="29"/>
                        <a:pt x="1" y="29"/>
                      </a:cubicBezTo>
                      <a:cubicBezTo>
                        <a:pt x="0" y="32"/>
                        <a:pt x="2" y="35"/>
                        <a:pt x="5" y="35"/>
                      </a:cubicBezTo>
                      <a:cubicBezTo>
                        <a:pt x="167" y="35"/>
                        <a:pt x="167" y="35"/>
                        <a:pt x="167" y="35"/>
                      </a:cubicBezTo>
                      <a:cubicBezTo>
                        <a:pt x="170" y="35"/>
                        <a:pt x="172" y="32"/>
                        <a:pt x="171" y="29"/>
                      </a:cubicBezTo>
                      <a:cubicBezTo>
                        <a:pt x="159" y="2"/>
                        <a:pt x="159" y="2"/>
                        <a:pt x="159" y="2"/>
                      </a:cubicBezTo>
                      <a:cubicBezTo>
                        <a:pt x="158" y="1"/>
                        <a:pt x="157" y="0"/>
                        <a:pt x="155" y="0"/>
                      </a:cubicBezTo>
                      <a:cubicBezTo>
                        <a:pt x="17" y="0"/>
                        <a:pt x="17" y="0"/>
                        <a:pt x="17" y="0"/>
                      </a:cubicBezTo>
                      <a:cubicBezTo>
                        <a:pt x="16" y="0"/>
                        <a:pt x="14" y="1"/>
                        <a:pt x="14" y="2"/>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US" sz="900" dirty="0">
                    <a:latin typeface="+mj-lt"/>
                  </a:endParaRPr>
                </a:p>
              </p:txBody>
            </p:sp>
          </p:grpSp>
          <p:sp>
            <p:nvSpPr>
              <p:cNvPr id="76" name="Freeform 289">
                <a:extLst>
                  <a:ext uri="{FF2B5EF4-FFF2-40B4-BE49-F238E27FC236}">
                    <a16:creationId xmlns="" xmlns:a16="http://schemas.microsoft.com/office/drawing/2014/main" id="{9430E594-77E8-4531-987F-25BD9CB523DF}"/>
                  </a:ext>
                </a:extLst>
              </p:cNvPr>
              <p:cNvSpPr>
                <a:spLocks noEditPoints="1"/>
              </p:cNvSpPr>
              <p:nvPr/>
            </p:nvSpPr>
            <p:spPr bwMode="auto">
              <a:xfrm rot="15300000">
                <a:off x="5192649" y="4275371"/>
                <a:ext cx="300350" cy="299972"/>
              </a:xfrm>
              <a:custGeom>
                <a:avLst/>
                <a:gdLst>
                  <a:gd name="T0" fmla="*/ 86 w 100"/>
                  <a:gd name="T1" fmla="*/ 67 h 100"/>
                  <a:gd name="T2" fmla="*/ 86 w 100"/>
                  <a:gd name="T3" fmla="*/ 14 h 100"/>
                  <a:gd name="T4" fmla="*/ 33 w 100"/>
                  <a:gd name="T5" fmla="*/ 14 h 100"/>
                  <a:gd name="T6" fmla="*/ 24 w 100"/>
                  <a:gd name="T7" fmla="*/ 55 h 100"/>
                  <a:gd name="T8" fmla="*/ 5 w 100"/>
                  <a:gd name="T9" fmla="*/ 74 h 100"/>
                  <a:gd name="T10" fmla="*/ 5 w 100"/>
                  <a:gd name="T11" fmla="*/ 94 h 100"/>
                  <a:gd name="T12" fmla="*/ 26 w 100"/>
                  <a:gd name="T13" fmla="*/ 94 h 100"/>
                  <a:gd name="T14" fmla="*/ 45 w 100"/>
                  <a:gd name="T15" fmla="*/ 75 h 100"/>
                  <a:gd name="T16" fmla="*/ 86 w 100"/>
                  <a:gd name="T17" fmla="*/ 67 h 100"/>
                  <a:gd name="T18" fmla="*/ 42 w 100"/>
                  <a:gd name="T19" fmla="*/ 58 h 100"/>
                  <a:gd name="T20" fmla="*/ 42 w 100"/>
                  <a:gd name="T21" fmla="*/ 23 h 100"/>
                  <a:gd name="T22" fmla="*/ 77 w 100"/>
                  <a:gd name="T23" fmla="*/ 23 h 100"/>
                  <a:gd name="T24" fmla="*/ 77 w 100"/>
                  <a:gd name="T25" fmla="*/ 58 h 100"/>
                  <a:gd name="T26" fmla="*/ 42 w 100"/>
                  <a:gd name="T2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0">
                    <a:moveTo>
                      <a:pt x="86" y="67"/>
                    </a:moveTo>
                    <a:cubicBezTo>
                      <a:pt x="100" y="53"/>
                      <a:pt x="100" y="29"/>
                      <a:pt x="86" y="14"/>
                    </a:cubicBezTo>
                    <a:cubicBezTo>
                      <a:pt x="71" y="0"/>
                      <a:pt x="47" y="0"/>
                      <a:pt x="33" y="14"/>
                    </a:cubicBezTo>
                    <a:cubicBezTo>
                      <a:pt x="22" y="25"/>
                      <a:pt x="19" y="41"/>
                      <a:pt x="24" y="55"/>
                    </a:cubicBezTo>
                    <a:cubicBezTo>
                      <a:pt x="5" y="74"/>
                      <a:pt x="5" y="74"/>
                      <a:pt x="5" y="74"/>
                    </a:cubicBezTo>
                    <a:cubicBezTo>
                      <a:pt x="0" y="79"/>
                      <a:pt x="0" y="89"/>
                      <a:pt x="5" y="94"/>
                    </a:cubicBezTo>
                    <a:cubicBezTo>
                      <a:pt x="11" y="100"/>
                      <a:pt x="21" y="100"/>
                      <a:pt x="26" y="94"/>
                    </a:cubicBezTo>
                    <a:cubicBezTo>
                      <a:pt x="45" y="75"/>
                      <a:pt x="45" y="75"/>
                      <a:pt x="45" y="75"/>
                    </a:cubicBezTo>
                    <a:cubicBezTo>
                      <a:pt x="59" y="81"/>
                      <a:pt x="75" y="78"/>
                      <a:pt x="86" y="67"/>
                    </a:cubicBezTo>
                    <a:close/>
                    <a:moveTo>
                      <a:pt x="42" y="58"/>
                    </a:moveTo>
                    <a:cubicBezTo>
                      <a:pt x="32" y="49"/>
                      <a:pt x="32" y="33"/>
                      <a:pt x="42" y="23"/>
                    </a:cubicBezTo>
                    <a:cubicBezTo>
                      <a:pt x="51" y="13"/>
                      <a:pt x="67" y="13"/>
                      <a:pt x="77" y="23"/>
                    </a:cubicBezTo>
                    <a:cubicBezTo>
                      <a:pt x="87" y="33"/>
                      <a:pt x="87" y="49"/>
                      <a:pt x="77" y="58"/>
                    </a:cubicBezTo>
                    <a:cubicBezTo>
                      <a:pt x="67" y="68"/>
                      <a:pt x="51" y="68"/>
                      <a:pt x="42" y="58"/>
                    </a:cubicBezTo>
                    <a:close/>
                  </a:path>
                </a:pathLst>
              </a:custGeom>
              <a:solidFill>
                <a:schemeClr val="bg1"/>
              </a:solidFill>
              <a:ln>
                <a:solidFill>
                  <a:schemeClr val="bg1">
                    <a:lumMod val="50000"/>
                  </a:schemeClr>
                </a:solidFill>
              </a:ln>
              <a:extLst/>
            </p:spPr>
            <p:txBody>
              <a:bodyPr vert="horz" wrap="square" lIns="91440" tIns="45720" rIns="91440" bIns="45720" numCol="1" anchor="t" anchorCtr="0" compatLnSpc="1">
                <a:prstTxWarp prst="textNoShape">
                  <a:avLst/>
                </a:prstTxWarp>
              </a:bodyPr>
              <a:lstStyle/>
              <a:p>
                <a:endParaRPr lang="en-US" sz="900" dirty="0">
                  <a:latin typeface="+mj-lt"/>
                </a:endParaRPr>
              </a:p>
            </p:txBody>
          </p:sp>
        </p:grpSp>
      </p:grpSp>
    </p:spTree>
    <p:extLst>
      <p:ext uri="{BB962C8B-B14F-4D97-AF65-F5344CB8AC3E}">
        <p14:creationId xmlns:p14="http://schemas.microsoft.com/office/powerpoint/2010/main" val="2994331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the industry</a:t>
            </a:r>
          </a:p>
        </p:txBody>
      </p:sp>
      <p:sp>
        <p:nvSpPr>
          <p:cNvPr id="4" name="Slide Number Placeholder 3"/>
          <p:cNvSpPr>
            <a:spLocks noGrp="1"/>
          </p:cNvSpPr>
          <p:nvPr>
            <p:ph type="sldNum" sz="quarter" idx="4"/>
          </p:nvPr>
        </p:nvSpPr>
        <p:spPr/>
        <p:txBody>
          <a:bodyPr/>
          <a:lstStyle/>
          <a:p>
            <a:fld id="{1C026648-BCB3-47E3-8128-611D1202DC8A}" type="slidenum">
              <a:rPr lang="en-US" smtClean="0"/>
              <a:pPr/>
              <a:t>16</a:t>
            </a:fld>
            <a:endParaRPr lang="en-US" dirty="0"/>
          </a:p>
        </p:txBody>
      </p:sp>
      <p:grpSp>
        <p:nvGrpSpPr>
          <p:cNvPr id="9" name="Group 8">
            <a:extLst>
              <a:ext uri="{FF2B5EF4-FFF2-40B4-BE49-F238E27FC236}">
                <a16:creationId xmlns="" xmlns:a16="http://schemas.microsoft.com/office/drawing/2014/main" id="{3EAEDBD1-6346-41F8-8AB7-CF134FCFED12}"/>
              </a:ext>
            </a:extLst>
          </p:cNvPr>
          <p:cNvGrpSpPr/>
          <p:nvPr/>
        </p:nvGrpSpPr>
        <p:grpSpPr>
          <a:xfrm>
            <a:off x="-3505200" y="1182207"/>
            <a:ext cx="7235864" cy="4819731"/>
            <a:chOff x="-4018260" y="794714"/>
            <a:chExt cx="8216335" cy="5472813"/>
          </a:xfrm>
        </p:grpSpPr>
        <p:sp>
          <p:nvSpPr>
            <p:cNvPr id="10" name="Block Arc 9">
              <a:extLst>
                <a:ext uri="{FF2B5EF4-FFF2-40B4-BE49-F238E27FC236}">
                  <a16:creationId xmlns="" xmlns:a16="http://schemas.microsoft.com/office/drawing/2014/main" id="{A5FE4E13-F190-4036-B73A-FC65D8286378}"/>
                </a:ext>
              </a:extLst>
            </p:cNvPr>
            <p:cNvSpPr/>
            <p:nvPr/>
          </p:nvSpPr>
          <p:spPr>
            <a:xfrm>
              <a:off x="-4018260" y="794714"/>
              <a:ext cx="5472812" cy="5472813"/>
            </a:xfrm>
            <a:prstGeom prst="blockArc">
              <a:avLst>
                <a:gd name="adj1" fmla="val 18900000"/>
                <a:gd name="adj2" fmla="val 2700000"/>
                <a:gd name="adj3" fmla="val 395"/>
              </a:avLst>
            </a:prstGeom>
            <a:ln>
              <a:solidFill>
                <a:schemeClr val="bg1">
                  <a:lumMod val="75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7">
              <a:extLst>
                <a:ext uri="{FF2B5EF4-FFF2-40B4-BE49-F238E27FC236}">
                  <a16:creationId xmlns="" xmlns:a16="http://schemas.microsoft.com/office/drawing/2014/main" id="{C076E652-5AA9-4B43-834A-B151558BCEA8}"/>
                </a:ext>
              </a:extLst>
            </p:cNvPr>
            <p:cNvSpPr/>
            <p:nvPr/>
          </p:nvSpPr>
          <p:spPr>
            <a:xfrm>
              <a:off x="960610" y="1753039"/>
              <a:ext cx="3237465" cy="508162"/>
            </a:xfrm>
            <a:custGeom>
              <a:avLst/>
              <a:gdLst>
                <a:gd name="connsiteX0" fmla="*/ 0 w 5656275"/>
                <a:gd name="connsiteY0" fmla="*/ 0 h 508162"/>
                <a:gd name="connsiteX1" fmla="*/ 5656275 w 5656275"/>
                <a:gd name="connsiteY1" fmla="*/ 0 h 508162"/>
                <a:gd name="connsiteX2" fmla="*/ 5656275 w 5656275"/>
                <a:gd name="connsiteY2" fmla="*/ 508162 h 508162"/>
                <a:gd name="connsiteX3" fmla="*/ 0 w 5656275"/>
                <a:gd name="connsiteY3" fmla="*/ 508162 h 508162"/>
                <a:gd name="connsiteX4" fmla="*/ 0 w 5656275"/>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6275" h="508162">
                  <a:moveTo>
                    <a:pt x="0" y="0"/>
                  </a:moveTo>
                  <a:lnTo>
                    <a:pt x="5656275" y="0"/>
                  </a:lnTo>
                  <a:lnTo>
                    <a:pt x="5656275" y="508162"/>
                  </a:lnTo>
                  <a:lnTo>
                    <a:pt x="0" y="50816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3354" tIns="60960" rIns="60960" bIns="60960" numCol="1" spcCol="1270" anchor="ctr" anchorCtr="0">
              <a:noAutofit/>
            </a:bodyPr>
            <a:lstStyle/>
            <a:p>
              <a:pPr lvl="0" algn="l" defTabSz="1066800">
                <a:lnSpc>
                  <a:spcPct val="90000"/>
                </a:lnSpc>
                <a:spcBef>
                  <a:spcPct val="0"/>
                </a:spcBef>
                <a:spcAft>
                  <a:spcPct val="35000"/>
                </a:spcAft>
              </a:pPr>
              <a:r>
                <a:rPr lang="en-US" sz="1200" b="1" kern="1200" dirty="0"/>
                <a:t>Severe Lack of Security Talent</a:t>
              </a:r>
            </a:p>
          </p:txBody>
        </p:sp>
        <p:sp>
          <p:nvSpPr>
            <p:cNvPr id="12" name="Oval 11">
              <a:extLst>
                <a:ext uri="{FF2B5EF4-FFF2-40B4-BE49-F238E27FC236}">
                  <a16:creationId xmlns="" xmlns:a16="http://schemas.microsoft.com/office/drawing/2014/main" id="{AB2C8B7B-CB57-47A1-BF42-6F7BA5FE1EA4}"/>
                </a:ext>
              </a:extLst>
            </p:cNvPr>
            <p:cNvSpPr/>
            <p:nvPr/>
          </p:nvSpPr>
          <p:spPr>
            <a:xfrm>
              <a:off x="643008" y="1689519"/>
              <a:ext cx="635203" cy="635203"/>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reeform 9">
              <a:extLst>
                <a:ext uri="{FF2B5EF4-FFF2-40B4-BE49-F238E27FC236}">
                  <a16:creationId xmlns="" xmlns:a16="http://schemas.microsoft.com/office/drawing/2014/main" id="{DA959EAE-DA14-436D-9DDD-E6D96289EAB3}"/>
                </a:ext>
              </a:extLst>
            </p:cNvPr>
            <p:cNvSpPr/>
            <p:nvPr/>
          </p:nvSpPr>
          <p:spPr>
            <a:xfrm>
              <a:off x="1324743" y="2515038"/>
              <a:ext cx="2833895" cy="508162"/>
            </a:xfrm>
            <a:custGeom>
              <a:avLst/>
              <a:gdLst>
                <a:gd name="connsiteX0" fmla="*/ 0 w 5292140"/>
                <a:gd name="connsiteY0" fmla="*/ 0 h 508162"/>
                <a:gd name="connsiteX1" fmla="*/ 5292140 w 5292140"/>
                <a:gd name="connsiteY1" fmla="*/ 0 h 508162"/>
                <a:gd name="connsiteX2" fmla="*/ 5292140 w 5292140"/>
                <a:gd name="connsiteY2" fmla="*/ 508162 h 508162"/>
                <a:gd name="connsiteX3" fmla="*/ 0 w 5292140"/>
                <a:gd name="connsiteY3" fmla="*/ 508162 h 508162"/>
                <a:gd name="connsiteX4" fmla="*/ 0 w 5292140"/>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2140" h="508162">
                  <a:moveTo>
                    <a:pt x="0" y="0"/>
                  </a:moveTo>
                  <a:lnTo>
                    <a:pt x="5292140" y="0"/>
                  </a:lnTo>
                  <a:lnTo>
                    <a:pt x="5292140" y="508162"/>
                  </a:lnTo>
                  <a:lnTo>
                    <a:pt x="0" y="508162"/>
                  </a:lnTo>
                  <a:lnTo>
                    <a:pt x="0" y="0"/>
                  </a:lnTo>
                  <a:close/>
                </a:path>
              </a:pathLst>
            </a:custGeom>
            <a:solidFill>
              <a:schemeClr val="bg1">
                <a:lumMod val="50000"/>
              </a:schemeClr>
            </a:solid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3354" tIns="60960" rIns="60960" bIns="60960" numCol="1" spcCol="1270" anchor="ctr" anchorCtr="0">
              <a:noAutofit/>
            </a:bodyPr>
            <a:lstStyle/>
            <a:p>
              <a:pPr lvl="0" algn="l" defTabSz="1066800">
                <a:lnSpc>
                  <a:spcPct val="90000"/>
                </a:lnSpc>
                <a:spcBef>
                  <a:spcPct val="0"/>
                </a:spcBef>
                <a:spcAft>
                  <a:spcPct val="35000"/>
                </a:spcAft>
              </a:pPr>
              <a:r>
                <a:rPr lang="en-US" sz="1200" b="1" kern="1200" dirty="0"/>
                <a:t>Legacy Equipment</a:t>
              </a:r>
            </a:p>
          </p:txBody>
        </p:sp>
        <p:sp>
          <p:nvSpPr>
            <p:cNvPr id="14" name="Oval 13">
              <a:extLst>
                <a:ext uri="{FF2B5EF4-FFF2-40B4-BE49-F238E27FC236}">
                  <a16:creationId xmlns="" xmlns:a16="http://schemas.microsoft.com/office/drawing/2014/main" id="{F16CB712-36D8-44E2-A138-603FC2A87BC1}"/>
                </a:ext>
              </a:extLst>
            </p:cNvPr>
            <p:cNvSpPr/>
            <p:nvPr/>
          </p:nvSpPr>
          <p:spPr>
            <a:xfrm>
              <a:off x="1007143" y="2451518"/>
              <a:ext cx="635203" cy="635203"/>
            </a:xfrm>
            <a:prstGeom prst="ellipse">
              <a:avLst/>
            </a:prstGeom>
            <a:ln>
              <a:solidFill>
                <a:schemeClr val="bg1">
                  <a:lumMod val="5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Freeform 11">
              <a:extLst>
                <a:ext uri="{FF2B5EF4-FFF2-40B4-BE49-F238E27FC236}">
                  <a16:creationId xmlns="" xmlns:a16="http://schemas.microsoft.com/office/drawing/2014/main" id="{4AABE3EC-4DC1-41D0-B6CB-5FDECD22B92D}"/>
                </a:ext>
              </a:extLst>
            </p:cNvPr>
            <p:cNvSpPr/>
            <p:nvPr/>
          </p:nvSpPr>
          <p:spPr>
            <a:xfrm>
              <a:off x="1436502" y="3277038"/>
              <a:ext cx="2703890" cy="508162"/>
            </a:xfrm>
            <a:custGeom>
              <a:avLst/>
              <a:gdLst>
                <a:gd name="connsiteX0" fmla="*/ 0 w 5180380"/>
                <a:gd name="connsiteY0" fmla="*/ 0 h 508162"/>
                <a:gd name="connsiteX1" fmla="*/ 5180380 w 5180380"/>
                <a:gd name="connsiteY1" fmla="*/ 0 h 508162"/>
                <a:gd name="connsiteX2" fmla="*/ 5180380 w 5180380"/>
                <a:gd name="connsiteY2" fmla="*/ 508162 h 508162"/>
                <a:gd name="connsiteX3" fmla="*/ 0 w 5180380"/>
                <a:gd name="connsiteY3" fmla="*/ 508162 h 508162"/>
                <a:gd name="connsiteX4" fmla="*/ 0 w 5180380"/>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0380" h="508162">
                  <a:moveTo>
                    <a:pt x="0" y="0"/>
                  </a:moveTo>
                  <a:lnTo>
                    <a:pt x="5180380" y="0"/>
                  </a:lnTo>
                  <a:lnTo>
                    <a:pt x="5180380" y="508162"/>
                  </a:lnTo>
                  <a:lnTo>
                    <a:pt x="0" y="508162"/>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3354" tIns="60960" rIns="60960" bIns="60960" numCol="1" spcCol="1270" anchor="ctr" anchorCtr="0">
              <a:noAutofit/>
            </a:bodyPr>
            <a:lstStyle/>
            <a:p>
              <a:pPr lvl="0" algn="l" defTabSz="1066800">
                <a:lnSpc>
                  <a:spcPct val="90000"/>
                </a:lnSpc>
                <a:spcBef>
                  <a:spcPct val="0"/>
                </a:spcBef>
                <a:spcAft>
                  <a:spcPct val="35000"/>
                </a:spcAft>
              </a:pPr>
              <a:r>
                <a:rPr lang="en-US" sz="1200" b="1" kern="1200" dirty="0"/>
                <a:t>Premature/Over-Connectivity</a:t>
              </a:r>
            </a:p>
          </p:txBody>
        </p:sp>
        <p:sp>
          <p:nvSpPr>
            <p:cNvPr id="16" name="Oval 15">
              <a:extLst>
                <a:ext uri="{FF2B5EF4-FFF2-40B4-BE49-F238E27FC236}">
                  <a16:creationId xmlns="" xmlns:a16="http://schemas.microsoft.com/office/drawing/2014/main" id="{A6D9E21E-0F8F-4A83-A1DA-EDCACC430131}"/>
                </a:ext>
              </a:extLst>
            </p:cNvPr>
            <p:cNvSpPr/>
            <p:nvPr/>
          </p:nvSpPr>
          <p:spPr>
            <a:xfrm>
              <a:off x="1118902" y="3213517"/>
              <a:ext cx="635203" cy="635203"/>
            </a:xfrm>
            <a:prstGeom prst="ellipse">
              <a:avLst/>
            </a:prstGeom>
            <a:ln>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13">
              <a:extLst>
                <a:ext uri="{FF2B5EF4-FFF2-40B4-BE49-F238E27FC236}">
                  <a16:creationId xmlns="" xmlns:a16="http://schemas.microsoft.com/office/drawing/2014/main" id="{0F96CD6F-093B-4208-990F-FB2533EFA88A}"/>
                </a:ext>
              </a:extLst>
            </p:cNvPr>
            <p:cNvSpPr/>
            <p:nvPr/>
          </p:nvSpPr>
          <p:spPr>
            <a:xfrm>
              <a:off x="1324743" y="4039036"/>
              <a:ext cx="2833895" cy="508162"/>
            </a:xfrm>
            <a:custGeom>
              <a:avLst/>
              <a:gdLst>
                <a:gd name="connsiteX0" fmla="*/ 0 w 5292140"/>
                <a:gd name="connsiteY0" fmla="*/ 0 h 508162"/>
                <a:gd name="connsiteX1" fmla="*/ 5292140 w 5292140"/>
                <a:gd name="connsiteY1" fmla="*/ 0 h 508162"/>
                <a:gd name="connsiteX2" fmla="*/ 5292140 w 5292140"/>
                <a:gd name="connsiteY2" fmla="*/ 508162 h 508162"/>
                <a:gd name="connsiteX3" fmla="*/ 0 w 5292140"/>
                <a:gd name="connsiteY3" fmla="*/ 508162 h 508162"/>
                <a:gd name="connsiteX4" fmla="*/ 0 w 5292140"/>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2140" h="508162">
                  <a:moveTo>
                    <a:pt x="0" y="0"/>
                  </a:moveTo>
                  <a:lnTo>
                    <a:pt x="5292140" y="0"/>
                  </a:lnTo>
                  <a:lnTo>
                    <a:pt x="5292140" y="508162"/>
                  </a:lnTo>
                  <a:lnTo>
                    <a:pt x="0" y="508162"/>
                  </a:lnTo>
                  <a:lnTo>
                    <a:pt x="0" y="0"/>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3354" tIns="60960" rIns="60960" bIns="60960" numCol="1" spcCol="1270" anchor="ctr" anchorCtr="0">
              <a:noAutofit/>
            </a:bodyPr>
            <a:lstStyle/>
            <a:p>
              <a:pPr lvl="0" defTabSz="1066800">
                <a:lnSpc>
                  <a:spcPct val="90000"/>
                </a:lnSpc>
                <a:spcBef>
                  <a:spcPct val="0"/>
                </a:spcBef>
                <a:spcAft>
                  <a:spcPct val="35000"/>
                </a:spcAft>
              </a:pPr>
              <a:r>
                <a:rPr lang="en-US" sz="1200" b="1" dirty="0"/>
                <a:t>Known Vulnerabilities Epidemic</a:t>
              </a:r>
              <a:endParaRPr lang="en-US" sz="1200" b="1" kern="1200" dirty="0"/>
            </a:p>
          </p:txBody>
        </p:sp>
        <p:sp>
          <p:nvSpPr>
            <p:cNvPr id="18" name="Oval 17">
              <a:extLst>
                <a:ext uri="{FF2B5EF4-FFF2-40B4-BE49-F238E27FC236}">
                  <a16:creationId xmlns="" xmlns:a16="http://schemas.microsoft.com/office/drawing/2014/main" id="{65D6DF08-3173-4329-8BB7-AE508E37E800}"/>
                </a:ext>
              </a:extLst>
            </p:cNvPr>
            <p:cNvSpPr/>
            <p:nvPr/>
          </p:nvSpPr>
          <p:spPr>
            <a:xfrm>
              <a:off x="1007143" y="3975517"/>
              <a:ext cx="635203" cy="635203"/>
            </a:xfrm>
            <a:prstGeom prst="ellipse">
              <a:avLst/>
            </a:prstGeom>
            <a:ln>
              <a:solidFill>
                <a:schemeClr val="bg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reeform 15">
              <a:extLst>
                <a:ext uri="{FF2B5EF4-FFF2-40B4-BE49-F238E27FC236}">
                  <a16:creationId xmlns="" xmlns:a16="http://schemas.microsoft.com/office/drawing/2014/main" id="{2ACF62EA-2F00-46D8-8F15-E60DB637DA02}"/>
                </a:ext>
              </a:extLst>
            </p:cNvPr>
            <p:cNvSpPr/>
            <p:nvPr/>
          </p:nvSpPr>
          <p:spPr>
            <a:xfrm>
              <a:off x="960610" y="4801037"/>
              <a:ext cx="3237465" cy="508162"/>
            </a:xfrm>
            <a:custGeom>
              <a:avLst/>
              <a:gdLst>
                <a:gd name="connsiteX0" fmla="*/ 0 w 5656275"/>
                <a:gd name="connsiteY0" fmla="*/ 0 h 508162"/>
                <a:gd name="connsiteX1" fmla="*/ 5656275 w 5656275"/>
                <a:gd name="connsiteY1" fmla="*/ 0 h 508162"/>
                <a:gd name="connsiteX2" fmla="*/ 5656275 w 5656275"/>
                <a:gd name="connsiteY2" fmla="*/ 508162 h 508162"/>
                <a:gd name="connsiteX3" fmla="*/ 0 w 5656275"/>
                <a:gd name="connsiteY3" fmla="*/ 508162 h 508162"/>
                <a:gd name="connsiteX4" fmla="*/ 0 w 5656275"/>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6275" h="508162">
                  <a:moveTo>
                    <a:pt x="0" y="0"/>
                  </a:moveTo>
                  <a:lnTo>
                    <a:pt x="5656275" y="0"/>
                  </a:lnTo>
                  <a:lnTo>
                    <a:pt x="5656275" y="508162"/>
                  </a:lnTo>
                  <a:lnTo>
                    <a:pt x="0" y="508162"/>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3354" tIns="60960" rIns="60960" bIns="60960" numCol="1" spcCol="1270" anchor="ctr" anchorCtr="0">
              <a:noAutofit/>
            </a:bodyPr>
            <a:lstStyle/>
            <a:p>
              <a:pPr defTabSz="1066800">
                <a:lnSpc>
                  <a:spcPct val="90000"/>
                </a:lnSpc>
                <a:spcBef>
                  <a:spcPct val="0"/>
                </a:spcBef>
                <a:spcAft>
                  <a:spcPct val="35000"/>
                </a:spcAft>
              </a:pPr>
              <a:r>
                <a:rPr lang="en-US" sz="1200" b="1" dirty="0"/>
                <a:t>Vulnerabilities Impact Patient Care</a:t>
              </a:r>
            </a:p>
          </p:txBody>
        </p:sp>
        <p:sp>
          <p:nvSpPr>
            <p:cNvPr id="20" name="Oval 19">
              <a:extLst>
                <a:ext uri="{FF2B5EF4-FFF2-40B4-BE49-F238E27FC236}">
                  <a16:creationId xmlns="" xmlns:a16="http://schemas.microsoft.com/office/drawing/2014/main" id="{EFD87F91-7F09-4BDA-9AFF-94FFD49EA52D}"/>
                </a:ext>
              </a:extLst>
            </p:cNvPr>
            <p:cNvSpPr/>
            <p:nvPr/>
          </p:nvSpPr>
          <p:spPr>
            <a:xfrm>
              <a:off x="643008" y="4737520"/>
              <a:ext cx="635203" cy="635203"/>
            </a:xfrm>
            <a:prstGeom prst="ellipse">
              <a:avLst/>
            </a:prstGeom>
            <a:ln>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21" name="Group 20">
            <a:extLst>
              <a:ext uri="{FF2B5EF4-FFF2-40B4-BE49-F238E27FC236}">
                <a16:creationId xmlns="" xmlns:a16="http://schemas.microsoft.com/office/drawing/2014/main" id="{D560F0C1-9479-4A31-A85D-AF0D998F169D}"/>
              </a:ext>
            </a:extLst>
          </p:cNvPr>
          <p:cNvGrpSpPr>
            <a:grpSpLocks noChangeAspect="1"/>
          </p:cNvGrpSpPr>
          <p:nvPr/>
        </p:nvGrpSpPr>
        <p:grpSpPr>
          <a:xfrm>
            <a:off x="4535475" y="1371904"/>
            <a:ext cx="4301974" cy="4206240"/>
            <a:chOff x="5019733" y="1720225"/>
            <a:chExt cx="3543242" cy="3464391"/>
          </a:xfrm>
        </p:grpSpPr>
        <p:grpSp>
          <p:nvGrpSpPr>
            <p:cNvPr id="22" name="Group 21">
              <a:extLst>
                <a:ext uri="{FF2B5EF4-FFF2-40B4-BE49-F238E27FC236}">
                  <a16:creationId xmlns="" xmlns:a16="http://schemas.microsoft.com/office/drawing/2014/main" id="{C33F0141-A0C2-4496-9D55-C989CA7EB7FB}"/>
                </a:ext>
              </a:extLst>
            </p:cNvPr>
            <p:cNvGrpSpPr/>
            <p:nvPr/>
          </p:nvGrpSpPr>
          <p:grpSpPr>
            <a:xfrm>
              <a:off x="5019733" y="1831881"/>
              <a:ext cx="3525390" cy="3243676"/>
              <a:chOff x="4564929" y="1689521"/>
              <a:chExt cx="4003088" cy="3683202"/>
            </a:xfrm>
          </p:grpSpPr>
          <p:sp>
            <p:nvSpPr>
              <p:cNvPr id="25" name="Flowchart: Process 24">
                <a:extLst>
                  <a:ext uri="{FF2B5EF4-FFF2-40B4-BE49-F238E27FC236}">
                    <a16:creationId xmlns="" xmlns:a16="http://schemas.microsoft.com/office/drawing/2014/main" id="{691C7C4F-A225-48AA-8EFB-6D053BE9C865}"/>
                  </a:ext>
                </a:extLst>
              </p:cNvPr>
              <p:cNvSpPr/>
              <p:nvPr/>
            </p:nvSpPr>
            <p:spPr>
              <a:xfrm>
                <a:off x="4564929" y="1689521"/>
                <a:ext cx="4003088" cy="3683202"/>
              </a:xfrm>
              <a:prstGeom prst="flowChartProcess">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26" name="Picture 25">
                <a:extLst>
                  <a:ext uri="{FF2B5EF4-FFF2-40B4-BE49-F238E27FC236}">
                    <a16:creationId xmlns="" xmlns:a16="http://schemas.microsoft.com/office/drawing/2014/main" id="{01A12CA3-B2E9-43D7-9B56-057D75461C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16327" y="1800293"/>
                <a:ext cx="3900293" cy="3461658"/>
              </a:xfrm>
              <a:prstGeom prst="rect">
                <a:avLst/>
              </a:prstGeom>
              <a:ln>
                <a:solidFill>
                  <a:schemeClr val="bg1">
                    <a:lumMod val="85000"/>
                  </a:schemeClr>
                </a:solidFill>
              </a:ln>
            </p:spPr>
          </p:pic>
        </p:grpSp>
        <p:sp>
          <p:nvSpPr>
            <p:cNvPr id="23" name="Rectangle 22">
              <a:extLst>
                <a:ext uri="{FF2B5EF4-FFF2-40B4-BE49-F238E27FC236}">
                  <a16:creationId xmlns="" xmlns:a16="http://schemas.microsoft.com/office/drawing/2014/main" id="{37593CD6-9884-4C31-8216-C933D9642968}"/>
                </a:ext>
              </a:extLst>
            </p:cNvPr>
            <p:cNvSpPr/>
            <p:nvPr/>
          </p:nvSpPr>
          <p:spPr>
            <a:xfrm>
              <a:off x="5019733" y="1720225"/>
              <a:ext cx="3543242" cy="4026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4" name="Rectangle 23">
              <a:extLst>
                <a:ext uri="{FF2B5EF4-FFF2-40B4-BE49-F238E27FC236}">
                  <a16:creationId xmlns="" xmlns:a16="http://schemas.microsoft.com/office/drawing/2014/main" id="{C53FB92F-C1D7-4C7D-A576-E385FBD6F922}"/>
                </a:ext>
              </a:extLst>
            </p:cNvPr>
            <p:cNvSpPr/>
            <p:nvPr/>
          </p:nvSpPr>
          <p:spPr>
            <a:xfrm>
              <a:off x="5019733" y="5144353"/>
              <a:ext cx="3543242" cy="4026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7" name="Rectangle 26">
            <a:extLst>
              <a:ext uri="{FF2B5EF4-FFF2-40B4-BE49-F238E27FC236}">
                <a16:creationId xmlns="" xmlns:a16="http://schemas.microsoft.com/office/drawing/2014/main" id="{339A7FDA-D1E1-42B2-800D-6C1DB8F9B049}"/>
              </a:ext>
            </a:extLst>
          </p:cNvPr>
          <p:cNvSpPr/>
          <p:nvPr/>
        </p:nvSpPr>
        <p:spPr>
          <a:xfrm>
            <a:off x="4498801" y="5723674"/>
            <a:ext cx="4397758" cy="523220"/>
          </a:xfrm>
          <a:prstGeom prst="rect">
            <a:avLst/>
          </a:prstGeom>
        </p:spPr>
        <p:txBody>
          <a:bodyPr wrap="square">
            <a:spAutoFit/>
          </a:bodyPr>
          <a:lstStyle/>
          <a:p>
            <a:pPr algn="ctr"/>
            <a:r>
              <a:rPr lang="en-US" sz="1600" b="1" dirty="0">
                <a:solidFill>
                  <a:srgbClr val="000000"/>
                </a:solidFill>
              </a:rPr>
              <a:t>38 vs. 19 </a:t>
            </a:r>
          </a:p>
          <a:p>
            <a:pPr algn="ctr"/>
            <a:r>
              <a:rPr lang="en-US" sz="1200" dirty="0">
                <a:solidFill>
                  <a:srgbClr val="000000"/>
                </a:solidFill>
              </a:rPr>
              <a:t>“Patient Safety” vs. “Patient Privacy” references</a:t>
            </a:r>
          </a:p>
        </p:txBody>
      </p:sp>
      <p:grpSp>
        <p:nvGrpSpPr>
          <p:cNvPr id="28" name="Group 27">
            <a:extLst>
              <a:ext uri="{FF2B5EF4-FFF2-40B4-BE49-F238E27FC236}">
                <a16:creationId xmlns="" xmlns:a16="http://schemas.microsoft.com/office/drawing/2014/main" id="{4EA01C6E-995B-4137-904A-CAAEF5CA13E3}"/>
              </a:ext>
            </a:extLst>
          </p:cNvPr>
          <p:cNvGrpSpPr/>
          <p:nvPr/>
        </p:nvGrpSpPr>
        <p:grpSpPr>
          <a:xfrm>
            <a:off x="649660" y="2121271"/>
            <a:ext cx="459742" cy="276755"/>
            <a:chOff x="-334099" y="2086861"/>
            <a:chExt cx="350794" cy="211171"/>
          </a:xfrm>
        </p:grpSpPr>
        <p:grpSp>
          <p:nvGrpSpPr>
            <p:cNvPr id="29" name="Group 28">
              <a:extLst>
                <a:ext uri="{FF2B5EF4-FFF2-40B4-BE49-F238E27FC236}">
                  <a16:creationId xmlns="" xmlns:a16="http://schemas.microsoft.com/office/drawing/2014/main" id="{2198B172-20B0-4D6C-B696-A23EC3E3C996}"/>
                </a:ext>
              </a:extLst>
            </p:cNvPr>
            <p:cNvGrpSpPr/>
            <p:nvPr/>
          </p:nvGrpSpPr>
          <p:grpSpPr>
            <a:xfrm>
              <a:off x="-334099" y="2086861"/>
              <a:ext cx="163566" cy="211171"/>
              <a:chOff x="1438513" y="2916759"/>
              <a:chExt cx="577612" cy="745722"/>
            </a:xfrm>
          </p:grpSpPr>
          <p:grpSp>
            <p:nvGrpSpPr>
              <p:cNvPr id="35" name="Group 34">
                <a:extLst>
                  <a:ext uri="{FF2B5EF4-FFF2-40B4-BE49-F238E27FC236}">
                    <a16:creationId xmlns="" xmlns:a16="http://schemas.microsoft.com/office/drawing/2014/main" id="{530C2053-307F-43F5-ABB2-BD224F829927}"/>
                  </a:ext>
                </a:extLst>
              </p:cNvPr>
              <p:cNvGrpSpPr/>
              <p:nvPr/>
            </p:nvGrpSpPr>
            <p:grpSpPr>
              <a:xfrm>
                <a:off x="1438513" y="2916759"/>
                <a:ext cx="573588" cy="745722"/>
                <a:chOff x="190160" y="1521674"/>
                <a:chExt cx="1208848" cy="1571625"/>
              </a:xfrm>
            </p:grpSpPr>
            <p:sp>
              <p:nvSpPr>
                <p:cNvPr id="40" name="Trapezoid 5">
                  <a:extLst>
                    <a:ext uri="{FF2B5EF4-FFF2-40B4-BE49-F238E27FC236}">
                      <a16:creationId xmlns="" xmlns:a16="http://schemas.microsoft.com/office/drawing/2014/main" id="{249C78FB-6222-46F1-9587-3CFE926FC1F6}"/>
                    </a:ext>
                  </a:extLst>
                </p:cNvPr>
                <p:cNvSpPr/>
                <p:nvPr/>
              </p:nvSpPr>
              <p:spPr>
                <a:xfrm rot="16200000">
                  <a:off x="-293314" y="2005148"/>
                  <a:ext cx="1571625" cy="604678"/>
                </a:xfrm>
                <a:custGeom>
                  <a:avLst/>
                  <a:gdLst>
                    <a:gd name="connsiteX0" fmla="*/ 0 w 914400"/>
                    <a:gd name="connsiteY0" fmla="*/ 561830 h 561830"/>
                    <a:gd name="connsiteX1" fmla="*/ 140458 w 914400"/>
                    <a:gd name="connsiteY1" fmla="*/ 0 h 561830"/>
                    <a:gd name="connsiteX2" fmla="*/ 773943 w 914400"/>
                    <a:gd name="connsiteY2" fmla="*/ 0 h 561830"/>
                    <a:gd name="connsiteX3" fmla="*/ 914400 w 914400"/>
                    <a:gd name="connsiteY3" fmla="*/ 561830 h 561830"/>
                    <a:gd name="connsiteX4" fmla="*/ 0 w 914400"/>
                    <a:gd name="connsiteY4" fmla="*/ 561830 h 561830"/>
                    <a:gd name="connsiteX0" fmla="*/ 0 w 952500"/>
                    <a:gd name="connsiteY0" fmla="*/ 561830 h 561830"/>
                    <a:gd name="connsiteX1" fmla="*/ 140458 w 952500"/>
                    <a:gd name="connsiteY1" fmla="*/ 0 h 561830"/>
                    <a:gd name="connsiteX2" fmla="*/ 773943 w 952500"/>
                    <a:gd name="connsiteY2" fmla="*/ 0 h 561830"/>
                    <a:gd name="connsiteX3" fmla="*/ 952500 w 952500"/>
                    <a:gd name="connsiteY3" fmla="*/ 561830 h 561830"/>
                    <a:gd name="connsiteX4" fmla="*/ 0 w 952500"/>
                    <a:gd name="connsiteY4" fmla="*/ 561830 h 561830"/>
                    <a:gd name="connsiteX0" fmla="*/ 0 w 1571625"/>
                    <a:gd name="connsiteY0" fmla="*/ 561830 h 561830"/>
                    <a:gd name="connsiteX1" fmla="*/ 759583 w 1571625"/>
                    <a:gd name="connsiteY1" fmla="*/ 0 h 561830"/>
                    <a:gd name="connsiteX2" fmla="*/ 1393068 w 1571625"/>
                    <a:gd name="connsiteY2" fmla="*/ 0 h 561830"/>
                    <a:gd name="connsiteX3" fmla="*/ 1571625 w 1571625"/>
                    <a:gd name="connsiteY3" fmla="*/ 561830 h 561830"/>
                    <a:gd name="connsiteX4" fmla="*/ 0 w 1571625"/>
                    <a:gd name="connsiteY4" fmla="*/ 561830 h 561830"/>
                    <a:gd name="connsiteX0" fmla="*/ 0 w 1571625"/>
                    <a:gd name="connsiteY0" fmla="*/ 571353 h 571353"/>
                    <a:gd name="connsiteX1" fmla="*/ 454783 w 1571625"/>
                    <a:gd name="connsiteY1" fmla="*/ 0 h 571353"/>
                    <a:gd name="connsiteX2" fmla="*/ 1393068 w 1571625"/>
                    <a:gd name="connsiteY2" fmla="*/ 9523 h 571353"/>
                    <a:gd name="connsiteX3" fmla="*/ 1571625 w 1571625"/>
                    <a:gd name="connsiteY3" fmla="*/ 571353 h 571353"/>
                    <a:gd name="connsiteX4" fmla="*/ 0 w 1571625"/>
                    <a:gd name="connsiteY4" fmla="*/ 571353 h 571353"/>
                    <a:gd name="connsiteX0" fmla="*/ 0 w 1571625"/>
                    <a:gd name="connsiteY0" fmla="*/ 571353 h 571353"/>
                    <a:gd name="connsiteX1" fmla="*/ 454783 w 1571625"/>
                    <a:gd name="connsiteY1" fmla="*/ 0 h 571353"/>
                    <a:gd name="connsiteX2" fmla="*/ 1393068 w 1571625"/>
                    <a:gd name="connsiteY2" fmla="*/ 9523 h 571353"/>
                    <a:gd name="connsiteX3" fmla="*/ 1571625 w 1571625"/>
                    <a:gd name="connsiteY3" fmla="*/ 571353 h 571353"/>
                    <a:gd name="connsiteX4" fmla="*/ 0 w 1571625"/>
                    <a:gd name="connsiteY4" fmla="*/ 571353 h 571353"/>
                    <a:gd name="connsiteX0" fmla="*/ 0 w 1571625"/>
                    <a:gd name="connsiteY0" fmla="*/ 571353 h 571353"/>
                    <a:gd name="connsiteX1" fmla="*/ 454783 w 1571625"/>
                    <a:gd name="connsiteY1" fmla="*/ 0 h 571353"/>
                    <a:gd name="connsiteX2" fmla="*/ 1393068 w 1571625"/>
                    <a:gd name="connsiteY2" fmla="*/ 9523 h 571353"/>
                    <a:gd name="connsiteX3" fmla="*/ 1571625 w 1571625"/>
                    <a:gd name="connsiteY3" fmla="*/ 571353 h 571353"/>
                    <a:gd name="connsiteX4" fmla="*/ 0 w 1571625"/>
                    <a:gd name="connsiteY4" fmla="*/ 571353 h 571353"/>
                    <a:gd name="connsiteX0" fmla="*/ 54210 w 1625835"/>
                    <a:gd name="connsiteY0" fmla="*/ 571368 h 571368"/>
                    <a:gd name="connsiteX1" fmla="*/ 508993 w 1625835"/>
                    <a:gd name="connsiteY1" fmla="*/ 15 h 571368"/>
                    <a:gd name="connsiteX2" fmla="*/ 1447278 w 1625835"/>
                    <a:gd name="connsiteY2" fmla="*/ 9538 h 571368"/>
                    <a:gd name="connsiteX3" fmla="*/ 1625835 w 1625835"/>
                    <a:gd name="connsiteY3" fmla="*/ 571368 h 571368"/>
                    <a:gd name="connsiteX4" fmla="*/ 54210 w 1625835"/>
                    <a:gd name="connsiteY4" fmla="*/ 571368 h 571368"/>
                    <a:gd name="connsiteX0" fmla="*/ 0 w 1571625"/>
                    <a:gd name="connsiteY0" fmla="*/ 571375 h 571375"/>
                    <a:gd name="connsiteX1" fmla="*/ 454783 w 1571625"/>
                    <a:gd name="connsiteY1" fmla="*/ 22 h 571375"/>
                    <a:gd name="connsiteX2" fmla="*/ 1393068 w 1571625"/>
                    <a:gd name="connsiteY2" fmla="*/ 9545 h 571375"/>
                    <a:gd name="connsiteX3" fmla="*/ 1571625 w 1571625"/>
                    <a:gd name="connsiteY3" fmla="*/ 571375 h 571375"/>
                    <a:gd name="connsiteX4" fmla="*/ 0 w 1571625"/>
                    <a:gd name="connsiteY4" fmla="*/ 571375 h 571375"/>
                    <a:gd name="connsiteX0" fmla="*/ 0 w 1571625"/>
                    <a:gd name="connsiteY0" fmla="*/ 678275 h 678275"/>
                    <a:gd name="connsiteX1" fmla="*/ 454783 w 1571625"/>
                    <a:gd name="connsiteY1" fmla="*/ 106922 h 678275"/>
                    <a:gd name="connsiteX2" fmla="*/ 1393068 w 1571625"/>
                    <a:gd name="connsiteY2" fmla="*/ 116445 h 678275"/>
                    <a:gd name="connsiteX3" fmla="*/ 1571625 w 1571625"/>
                    <a:gd name="connsiteY3" fmla="*/ 678275 h 678275"/>
                    <a:gd name="connsiteX4" fmla="*/ 0 w 1571625"/>
                    <a:gd name="connsiteY4" fmla="*/ 678275 h 678275"/>
                    <a:gd name="connsiteX0" fmla="*/ 0 w 1571625"/>
                    <a:gd name="connsiteY0" fmla="*/ 670516 h 670516"/>
                    <a:gd name="connsiteX1" fmla="*/ 454783 w 1571625"/>
                    <a:gd name="connsiteY1" fmla="*/ 99163 h 670516"/>
                    <a:gd name="connsiteX2" fmla="*/ 1393068 w 1571625"/>
                    <a:gd name="connsiteY2" fmla="*/ 108686 h 670516"/>
                    <a:gd name="connsiteX3" fmla="*/ 1571625 w 1571625"/>
                    <a:gd name="connsiteY3" fmla="*/ 670516 h 670516"/>
                    <a:gd name="connsiteX4" fmla="*/ 0 w 1571625"/>
                    <a:gd name="connsiteY4" fmla="*/ 670516 h 670516"/>
                    <a:gd name="connsiteX0" fmla="*/ 0 w 1571625"/>
                    <a:gd name="connsiteY0" fmla="*/ 580451 h 580451"/>
                    <a:gd name="connsiteX1" fmla="*/ 454783 w 1571625"/>
                    <a:gd name="connsiteY1" fmla="*/ 9098 h 580451"/>
                    <a:gd name="connsiteX2" fmla="*/ 1393068 w 1571625"/>
                    <a:gd name="connsiteY2" fmla="*/ 18621 h 580451"/>
                    <a:gd name="connsiteX3" fmla="*/ 1571625 w 1571625"/>
                    <a:gd name="connsiteY3" fmla="*/ 580451 h 580451"/>
                    <a:gd name="connsiteX4" fmla="*/ 0 w 1571625"/>
                    <a:gd name="connsiteY4" fmla="*/ 580451 h 580451"/>
                    <a:gd name="connsiteX0" fmla="*/ 0 w 1571625"/>
                    <a:gd name="connsiteY0" fmla="*/ 589548 h 589548"/>
                    <a:gd name="connsiteX1" fmla="*/ 454783 w 1571625"/>
                    <a:gd name="connsiteY1" fmla="*/ 18195 h 589548"/>
                    <a:gd name="connsiteX2" fmla="*/ 1393068 w 1571625"/>
                    <a:gd name="connsiteY2" fmla="*/ 27718 h 589548"/>
                    <a:gd name="connsiteX3" fmla="*/ 1571625 w 1571625"/>
                    <a:gd name="connsiteY3" fmla="*/ 589548 h 589548"/>
                    <a:gd name="connsiteX4" fmla="*/ 0 w 1571625"/>
                    <a:gd name="connsiteY4" fmla="*/ 589548 h 589548"/>
                    <a:gd name="connsiteX0" fmla="*/ 0 w 1571625"/>
                    <a:gd name="connsiteY0" fmla="*/ 589548 h 589548"/>
                    <a:gd name="connsiteX1" fmla="*/ 454783 w 1571625"/>
                    <a:gd name="connsiteY1" fmla="*/ 18195 h 589548"/>
                    <a:gd name="connsiteX2" fmla="*/ 1393068 w 1571625"/>
                    <a:gd name="connsiteY2" fmla="*/ 27718 h 589548"/>
                    <a:gd name="connsiteX3" fmla="*/ 1571625 w 1571625"/>
                    <a:gd name="connsiteY3" fmla="*/ 589548 h 589548"/>
                    <a:gd name="connsiteX4" fmla="*/ 0 w 1571625"/>
                    <a:gd name="connsiteY4" fmla="*/ 589548 h 589548"/>
                    <a:gd name="connsiteX0" fmla="*/ 0 w 1571625"/>
                    <a:gd name="connsiteY0" fmla="*/ 589547 h 589547"/>
                    <a:gd name="connsiteX1" fmla="*/ 578608 w 1571625"/>
                    <a:gd name="connsiteY1" fmla="*/ 18196 h 589547"/>
                    <a:gd name="connsiteX2" fmla="*/ 1393068 w 1571625"/>
                    <a:gd name="connsiteY2" fmla="*/ 27717 h 589547"/>
                    <a:gd name="connsiteX3" fmla="*/ 1571625 w 1571625"/>
                    <a:gd name="connsiteY3" fmla="*/ 589547 h 589547"/>
                    <a:gd name="connsiteX4" fmla="*/ 0 w 1571625"/>
                    <a:gd name="connsiteY4" fmla="*/ 589547 h 589547"/>
                    <a:gd name="connsiteX0" fmla="*/ 0 w 1571625"/>
                    <a:gd name="connsiteY0" fmla="*/ 589547 h 589547"/>
                    <a:gd name="connsiteX1" fmla="*/ 578608 w 1571625"/>
                    <a:gd name="connsiteY1" fmla="*/ 18196 h 589547"/>
                    <a:gd name="connsiteX2" fmla="*/ 1393068 w 1571625"/>
                    <a:gd name="connsiteY2" fmla="*/ 27717 h 589547"/>
                    <a:gd name="connsiteX3" fmla="*/ 1571625 w 1571625"/>
                    <a:gd name="connsiteY3" fmla="*/ 589547 h 589547"/>
                    <a:gd name="connsiteX4" fmla="*/ 0 w 1571625"/>
                    <a:gd name="connsiteY4" fmla="*/ 589547 h 589547"/>
                    <a:gd name="connsiteX0" fmla="*/ 0 w 1571625"/>
                    <a:gd name="connsiteY0" fmla="*/ 629419 h 629419"/>
                    <a:gd name="connsiteX1" fmla="*/ 578608 w 1571625"/>
                    <a:gd name="connsiteY1" fmla="*/ 58068 h 629419"/>
                    <a:gd name="connsiteX2" fmla="*/ 1393068 w 1571625"/>
                    <a:gd name="connsiteY2" fmla="*/ 34252 h 629419"/>
                    <a:gd name="connsiteX3" fmla="*/ 1571625 w 1571625"/>
                    <a:gd name="connsiteY3" fmla="*/ 629419 h 629419"/>
                    <a:gd name="connsiteX4" fmla="*/ 0 w 1571625"/>
                    <a:gd name="connsiteY4" fmla="*/ 629419 h 629419"/>
                    <a:gd name="connsiteX0" fmla="*/ 0 w 1571625"/>
                    <a:gd name="connsiteY0" fmla="*/ 617141 h 617141"/>
                    <a:gd name="connsiteX1" fmla="*/ 578608 w 1571625"/>
                    <a:gd name="connsiteY1" fmla="*/ 45790 h 617141"/>
                    <a:gd name="connsiteX2" fmla="*/ 1393068 w 1571625"/>
                    <a:gd name="connsiteY2" fmla="*/ 21974 h 617141"/>
                    <a:gd name="connsiteX3" fmla="*/ 1571625 w 1571625"/>
                    <a:gd name="connsiteY3" fmla="*/ 617141 h 617141"/>
                    <a:gd name="connsiteX4" fmla="*/ 0 w 1571625"/>
                    <a:gd name="connsiteY4" fmla="*/ 617141 h 617141"/>
                    <a:gd name="connsiteX0" fmla="*/ 0 w 1571625"/>
                    <a:gd name="connsiteY0" fmla="*/ 595167 h 595167"/>
                    <a:gd name="connsiteX1" fmla="*/ 578608 w 1571625"/>
                    <a:gd name="connsiteY1" fmla="*/ 23816 h 595167"/>
                    <a:gd name="connsiteX2" fmla="*/ 1393068 w 1571625"/>
                    <a:gd name="connsiteY2" fmla="*/ 0 h 595167"/>
                    <a:gd name="connsiteX3" fmla="*/ 1571625 w 1571625"/>
                    <a:gd name="connsiteY3" fmla="*/ 595167 h 595167"/>
                    <a:gd name="connsiteX4" fmla="*/ 0 w 1571625"/>
                    <a:gd name="connsiteY4" fmla="*/ 595167 h 595167"/>
                    <a:gd name="connsiteX0" fmla="*/ 0 w 1571625"/>
                    <a:gd name="connsiteY0" fmla="*/ 598468 h 598468"/>
                    <a:gd name="connsiteX1" fmla="*/ 578608 w 1571625"/>
                    <a:gd name="connsiteY1" fmla="*/ 27117 h 598468"/>
                    <a:gd name="connsiteX2" fmla="*/ 1393068 w 1571625"/>
                    <a:gd name="connsiteY2" fmla="*/ 3301 h 598468"/>
                    <a:gd name="connsiteX3" fmla="*/ 1571625 w 1571625"/>
                    <a:gd name="connsiteY3" fmla="*/ 598468 h 598468"/>
                    <a:gd name="connsiteX4" fmla="*/ 0 w 1571625"/>
                    <a:gd name="connsiteY4" fmla="*/ 598468 h 598468"/>
                    <a:gd name="connsiteX0" fmla="*/ 0 w 1571625"/>
                    <a:gd name="connsiteY0" fmla="*/ 604385 h 604385"/>
                    <a:gd name="connsiteX1" fmla="*/ 578608 w 1571625"/>
                    <a:gd name="connsiteY1" fmla="*/ 33034 h 604385"/>
                    <a:gd name="connsiteX2" fmla="*/ 1393068 w 1571625"/>
                    <a:gd name="connsiteY2" fmla="*/ 9218 h 604385"/>
                    <a:gd name="connsiteX3" fmla="*/ 1571625 w 1571625"/>
                    <a:gd name="connsiteY3" fmla="*/ 604385 h 604385"/>
                    <a:gd name="connsiteX4" fmla="*/ 0 w 1571625"/>
                    <a:gd name="connsiteY4" fmla="*/ 604385 h 604385"/>
                    <a:gd name="connsiteX0" fmla="*/ 0 w 1571625"/>
                    <a:gd name="connsiteY0" fmla="*/ 618413 h 618413"/>
                    <a:gd name="connsiteX1" fmla="*/ 578608 w 1571625"/>
                    <a:gd name="connsiteY1" fmla="*/ 47062 h 618413"/>
                    <a:gd name="connsiteX2" fmla="*/ 1402593 w 1571625"/>
                    <a:gd name="connsiteY2" fmla="*/ 42296 h 618413"/>
                    <a:gd name="connsiteX3" fmla="*/ 1571625 w 1571625"/>
                    <a:gd name="connsiteY3" fmla="*/ 618413 h 618413"/>
                    <a:gd name="connsiteX4" fmla="*/ 0 w 1571625"/>
                    <a:gd name="connsiteY4" fmla="*/ 618413 h 618413"/>
                    <a:gd name="connsiteX0" fmla="*/ 0 w 1571625"/>
                    <a:gd name="connsiteY0" fmla="*/ 603150 h 603150"/>
                    <a:gd name="connsiteX1" fmla="*/ 492883 w 1571625"/>
                    <a:gd name="connsiteY1" fmla="*/ 55612 h 603150"/>
                    <a:gd name="connsiteX2" fmla="*/ 1402593 w 1571625"/>
                    <a:gd name="connsiteY2" fmla="*/ 27033 h 603150"/>
                    <a:gd name="connsiteX3" fmla="*/ 1571625 w 1571625"/>
                    <a:gd name="connsiteY3" fmla="*/ 603150 h 603150"/>
                    <a:gd name="connsiteX4" fmla="*/ 0 w 1571625"/>
                    <a:gd name="connsiteY4" fmla="*/ 603150 h 603150"/>
                    <a:gd name="connsiteX0" fmla="*/ 0 w 1571625"/>
                    <a:gd name="connsiteY0" fmla="*/ 600443 h 600443"/>
                    <a:gd name="connsiteX1" fmla="*/ 469071 w 1571625"/>
                    <a:gd name="connsiteY1" fmla="*/ 57670 h 600443"/>
                    <a:gd name="connsiteX2" fmla="*/ 1402593 w 1571625"/>
                    <a:gd name="connsiteY2" fmla="*/ 24326 h 600443"/>
                    <a:gd name="connsiteX3" fmla="*/ 1571625 w 1571625"/>
                    <a:gd name="connsiteY3" fmla="*/ 600443 h 600443"/>
                    <a:gd name="connsiteX4" fmla="*/ 0 w 1571625"/>
                    <a:gd name="connsiteY4" fmla="*/ 600443 h 600443"/>
                    <a:gd name="connsiteX0" fmla="*/ 0 w 1571625"/>
                    <a:gd name="connsiteY0" fmla="*/ 588075 h 588075"/>
                    <a:gd name="connsiteX1" fmla="*/ 469071 w 1571625"/>
                    <a:gd name="connsiteY1" fmla="*/ 45302 h 588075"/>
                    <a:gd name="connsiteX2" fmla="*/ 1402593 w 1571625"/>
                    <a:gd name="connsiteY2" fmla="*/ 11958 h 588075"/>
                    <a:gd name="connsiteX3" fmla="*/ 1571625 w 1571625"/>
                    <a:gd name="connsiteY3" fmla="*/ 588075 h 588075"/>
                    <a:gd name="connsiteX4" fmla="*/ 0 w 1571625"/>
                    <a:gd name="connsiteY4" fmla="*/ 588075 h 588075"/>
                    <a:gd name="connsiteX0" fmla="*/ 0 w 1571625"/>
                    <a:gd name="connsiteY0" fmla="*/ 591341 h 591341"/>
                    <a:gd name="connsiteX1" fmla="*/ 469071 w 1571625"/>
                    <a:gd name="connsiteY1" fmla="*/ 48568 h 591341"/>
                    <a:gd name="connsiteX2" fmla="*/ 1402593 w 1571625"/>
                    <a:gd name="connsiteY2" fmla="*/ 15224 h 591341"/>
                    <a:gd name="connsiteX3" fmla="*/ 1571625 w 1571625"/>
                    <a:gd name="connsiteY3" fmla="*/ 591341 h 591341"/>
                    <a:gd name="connsiteX4" fmla="*/ 0 w 1571625"/>
                    <a:gd name="connsiteY4" fmla="*/ 591341 h 591341"/>
                    <a:gd name="connsiteX0" fmla="*/ 0 w 1571625"/>
                    <a:gd name="connsiteY0" fmla="*/ 600442 h 600442"/>
                    <a:gd name="connsiteX1" fmla="*/ 469071 w 1571625"/>
                    <a:gd name="connsiteY1" fmla="*/ 57669 h 600442"/>
                    <a:gd name="connsiteX2" fmla="*/ 1402593 w 1571625"/>
                    <a:gd name="connsiteY2" fmla="*/ 24325 h 600442"/>
                    <a:gd name="connsiteX3" fmla="*/ 1571625 w 1571625"/>
                    <a:gd name="connsiteY3" fmla="*/ 600442 h 600442"/>
                    <a:gd name="connsiteX4" fmla="*/ 0 w 1571625"/>
                    <a:gd name="connsiteY4" fmla="*/ 600442 h 600442"/>
                    <a:gd name="connsiteX0" fmla="*/ 0 w 1571625"/>
                    <a:gd name="connsiteY0" fmla="*/ 597238 h 597238"/>
                    <a:gd name="connsiteX1" fmla="*/ 469071 w 1571625"/>
                    <a:gd name="connsiteY1" fmla="*/ 54465 h 597238"/>
                    <a:gd name="connsiteX2" fmla="*/ 1402593 w 1571625"/>
                    <a:gd name="connsiteY2" fmla="*/ 21121 h 597238"/>
                    <a:gd name="connsiteX3" fmla="*/ 1571625 w 1571625"/>
                    <a:gd name="connsiteY3" fmla="*/ 597238 h 597238"/>
                    <a:gd name="connsiteX4" fmla="*/ 0 w 1571625"/>
                    <a:gd name="connsiteY4" fmla="*/ 597238 h 597238"/>
                    <a:gd name="connsiteX0" fmla="*/ 0 w 1571625"/>
                    <a:gd name="connsiteY0" fmla="*/ 604678 h 604678"/>
                    <a:gd name="connsiteX1" fmla="*/ 469071 w 1571625"/>
                    <a:gd name="connsiteY1" fmla="*/ 61905 h 604678"/>
                    <a:gd name="connsiteX2" fmla="*/ 1402593 w 1571625"/>
                    <a:gd name="connsiteY2" fmla="*/ 14273 h 604678"/>
                    <a:gd name="connsiteX3" fmla="*/ 1571625 w 1571625"/>
                    <a:gd name="connsiteY3" fmla="*/ 604678 h 604678"/>
                    <a:gd name="connsiteX4" fmla="*/ 0 w 1571625"/>
                    <a:gd name="connsiteY4" fmla="*/ 604678 h 604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625" h="604678">
                      <a:moveTo>
                        <a:pt x="0" y="604678"/>
                      </a:moveTo>
                      <a:cubicBezTo>
                        <a:pt x="137706" y="357057"/>
                        <a:pt x="235306" y="160306"/>
                        <a:pt x="469071" y="61905"/>
                      </a:cubicBezTo>
                      <a:cubicBezTo>
                        <a:pt x="702836" y="-36496"/>
                        <a:pt x="1099354" y="11101"/>
                        <a:pt x="1402593" y="14273"/>
                      </a:cubicBezTo>
                      <a:lnTo>
                        <a:pt x="1571625" y="604678"/>
                      </a:lnTo>
                      <a:lnTo>
                        <a:pt x="0" y="60467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latin typeface="+mj-lt"/>
                  </a:endParaRPr>
                </a:p>
              </p:txBody>
            </p:sp>
            <p:sp>
              <p:nvSpPr>
                <p:cNvPr id="41" name="Trapezoid 5">
                  <a:extLst>
                    <a:ext uri="{FF2B5EF4-FFF2-40B4-BE49-F238E27FC236}">
                      <a16:creationId xmlns="" xmlns:a16="http://schemas.microsoft.com/office/drawing/2014/main" id="{C8944550-870E-4646-817D-31D5FAD12E15}"/>
                    </a:ext>
                  </a:extLst>
                </p:cNvPr>
                <p:cNvSpPr/>
                <p:nvPr/>
              </p:nvSpPr>
              <p:spPr>
                <a:xfrm rot="5400000" flipH="1">
                  <a:off x="310857" y="2005148"/>
                  <a:ext cx="1571625" cy="604677"/>
                </a:xfrm>
                <a:custGeom>
                  <a:avLst/>
                  <a:gdLst>
                    <a:gd name="connsiteX0" fmla="*/ 0 w 914400"/>
                    <a:gd name="connsiteY0" fmla="*/ 561830 h 561830"/>
                    <a:gd name="connsiteX1" fmla="*/ 140458 w 914400"/>
                    <a:gd name="connsiteY1" fmla="*/ 0 h 561830"/>
                    <a:gd name="connsiteX2" fmla="*/ 773943 w 914400"/>
                    <a:gd name="connsiteY2" fmla="*/ 0 h 561830"/>
                    <a:gd name="connsiteX3" fmla="*/ 914400 w 914400"/>
                    <a:gd name="connsiteY3" fmla="*/ 561830 h 561830"/>
                    <a:gd name="connsiteX4" fmla="*/ 0 w 914400"/>
                    <a:gd name="connsiteY4" fmla="*/ 561830 h 561830"/>
                    <a:gd name="connsiteX0" fmla="*/ 0 w 952500"/>
                    <a:gd name="connsiteY0" fmla="*/ 561830 h 561830"/>
                    <a:gd name="connsiteX1" fmla="*/ 140458 w 952500"/>
                    <a:gd name="connsiteY1" fmla="*/ 0 h 561830"/>
                    <a:gd name="connsiteX2" fmla="*/ 773943 w 952500"/>
                    <a:gd name="connsiteY2" fmla="*/ 0 h 561830"/>
                    <a:gd name="connsiteX3" fmla="*/ 952500 w 952500"/>
                    <a:gd name="connsiteY3" fmla="*/ 561830 h 561830"/>
                    <a:gd name="connsiteX4" fmla="*/ 0 w 952500"/>
                    <a:gd name="connsiteY4" fmla="*/ 561830 h 561830"/>
                    <a:gd name="connsiteX0" fmla="*/ 0 w 1571625"/>
                    <a:gd name="connsiteY0" fmla="*/ 561830 h 561830"/>
                    <a:gd name="connsiteX1" fmla="*/ 759583 w 1571625"/>
                    <a:gd name="connsiteY1" fmla="*/ 0 h 561830"/>
                    <a:gd name="connsiteX2" fmla="*/ 1393068 w 1571625"/>
                    <a:gd name="connsiteY2" fmla="*/ 0 h 561830"/>
                    <a:gd name="connsiteX3" fmla="*/ 1571625 w 1571625"/>
                    <a:gd name="connsiteY3" fmla="*/ 561830 h 561830"/>
                    <a:gd name="connsiteX4" fmla="*/ 0 w 1571625"/>
                    <a:gd name="connsiteY4" fmla="*/ 561830 h 561830"/>
                    <a:gd name="connsiteX0" fmla="*/ 0 w 1571625"/>
                    <a:gd name="connsiteY0" fmla="*/ 571353 h 571353"/>
                    <a:gd name="connsiteX1" fmla="*/ 454783 w 1571625"/>
                    <a:gd name="connsiteY1" fmla="*/ 0 h 571353"/>
                    <a:gd name="connsiteX2" fmla="*/ 1393068 w 1571625"/>
                    <a:gd name="connsiteY2" fmla="*/ 9523 h 571353"/>
                    <a:gd name="connsiteX3" fmla="*/ 1571625 w 1571625"/>
                    <a:gd name="connsiteY3" fmla="*/ 571353 h 571353"/>
                    <a:gd name="connsiteX4" fmla="*/ 0 w 1571625"/>
                    <a:gd name="connsiteY4" fmla="*/ 571353 h 571353"/>
                    <a:gd name="connsiteX0" fmla="*/ 0 w 1571625"/>
                    <a:gd name="connsiteY0" fmla="*/ 571353 h 571353"/>
                    <a:gd name="connsiteX1" fmla="*/ 454783 w 1571625"/>
                    <a:gd name="connsiteY1" fmla="*/ 0 h 571353"/>
                    <a:gd name="connsiteX2" fmla="*/ 1393068 w 1571625"/>
                    <a:gd name="connsiteY2" fmla="*/ 9523 h 571353"/>
                    <a:gd name="connsiteX3" fmla="*/ 1571625 w 1571625"/>
                    <a:gd name="connsiteY3" fmla="*/ 571353 h 571353"/>
                    <a:gd name="connsiteX4" fmla="*/ 0 w 1571625"/>
                    <a:gd name="connsiteY4" fmla="*/ 571353 h 571353"/>
                    <a:gd name="connsiteX0" fmla="*/ 0 w 1571625"/>
                    <a:gd name="connsiteY0" fmla="*/ 571353 h 571353"/>
                    <a:gd name="connsiteX1" fmla="*/ 454783 w 1571625"/>
                    <a:gd name="connsiteY1" fmla="*/ 0 h 571353"/>
                    <a:gd name="connsiteX2" fmla="*/ 1393068 w 1571625"/>
                    <a:gd name="connsiteY2" fmla="*/ 9523 h 571353"/>
                    <a:gd name="connsiteX3" fmla="*/ 1571625 w 1571625"/>
                    <a:gd name="connsiteY3" fmla="*/ 571353 h 571353"/>
                    <a:gd name="connsiteX4" fmla="*/ 0 w 1571625"/>
                    <a:gd name="connsiteY4" fmla="*/ 571353 h 571353"/>
                    <a:gd name="connsiteX0" fmla="*/ 54210 w 1625835"/>
                    <a:gd name="connsiteY0" fmla="*/ 571368 h 571368"/>
                    <a:gd name="connsiteX1" fmla="*/ 508993 w 1625835"/>
                    <a:gd name="connsiteY1" fmla="*/ 15 h 571368"/>
                    <a:gd name="connsiteX2" fmla="*/ 1447278 w 1625835"/>
                    <a:gd name="connsiteY2" fmla="*/ 9538 h 571368"/>
                    <a:gd name="connsiteX3" fmla="*/ 1625835 w 1625835"/>
                    <a:gd name="connsiteY3" fmla="*/ 571368 h 571368"/>
                    <a:gd name="connsiteX4" fmla="*/ 54210 w 1625835"/>
                    <a:gd name="connsiteY4" fmla="*/ 571368 h 571368"/>
                    <a:gd name="connsiteX0" fmla="*/ 0 w 1571625"/>
                    <a:gd name="connsiteY0" fmla="*/ 571375 h 571375"/>
                    <a:gd name="connsiteX1" fmla="*/ 454783 w 1571625"/>
                    <a:gd name="connsiteY1" fmla="*/ 22 h 571375"/>
                    <a:gd name="connsiteX2" fmla="*/ 1393068 w 1571625"/>
                    <a:gd name="connsiteY2" fmla="*/ 9545 h 571375"/>
                    <a:gd name="connsiteX3" fmla="*/ 1571625 w 1571625"/>
                    <a:gd name="connsiteY3" fmla="*/ 571375 h 571375"/>
                    <a:gd name="connsiteX4" fmla="*/ 0 w 1571625"/>
                    <a:gd name="connsiteY4" fmla="*/ 571375 h 571375"/>
                    <a:gd name="connsiteX0" fmla="*/ 0 w 1571625"/>
                    <a:gd name="connsiteY0" fmla="*/ 678275 h 678275"/>
                    <a:gd name="connsiteX1" fmla="*/ 454783 w 1571625"/>
                    <a:gd name="connsiteY1" fmla="*/ 106922 h 678275"/>
                    <a:gd name="connsiteX2" fmla="*/ 1393068 w 1571625"/>
                    <a:gd name="connsiteY2" fmla="*/ 116445 h 678275"/>
                    <a:gd name="connsiteX3" fmla="*/ 1571625 w 1571625"/>
                    <a:gd name="connsiteY3" fmla="*/ 678275 h 678275"/>
                    <a:gd name="connsiteX4" fmla="*/ 0 w 1571625"/>
                    <a:gd name="connsiteY4" fmla="*/ 678275 h 678275"/>
                    <a:gd name="connsiteX0" fmla="*/ 0 w 1571625"/>
                    <a:gd name="connsiteY0" fmla="*/ 670516 h 670516"/>
                    <a:gd name="connsiteX1" fmla="*/ 454783 w 1571625"/>
                    <a:gd name="connsiteY1" fmla="*/ 99163 h 670516"/>
                    <a:gd name="connsiteX2" fmla="*/ 1393068 w 1571625"/>
                    <a:gd name="connsiteY2" fmla="*/ 108686 h 670516"/>
                    <a:gd name="connsiteX3" fmla="*/ 1571625 w 1571625"/>
                    <a:gd name="connsiteY3" fmla="*/ 670516 h 670516"/>
                    <a:gd name="connsiteX4" fmla="*/ 0 w 1571625"/>
                    <a:gd name="connsiteY4" fmla="*/ 670516 h 670516"/>
                    <a:gd name="connsiteX0" fmla="*/ 0 w 1571625"/>
                    <a:gd name="connsiteY0" fmla="*/ 580451 h 580451"/>
                    <a:gd name="connsiteX1" fmla="*/ 454783 w 1571625"/>
                    <a:gd name="connsiteY1" fmla="*/ 9098 h 580451"/>
                    <a:gd name="connsiteX2" fmla="*/ 1393068 w 1571625"/>
                    <a:gd name="connsiteY2" fmla="*/ 18621 h 580451"/>
                    <a:gd name="connsiteX3" fmla="*/ 1571625 w 1571625"/>
                    <a:gd name="connsiteY3" fmla="*/ 580451 h 580451"/>
                    <a:gd name="connsiteX4" fmla="*/ 0 w 1571625"/>
                    <a:gd name="connsiteY4" fmla="*/ 580451 h 580451"/>
                    <a:gd name="connsiteX0" fmla="*/ 0 w 1571625"/>
                    <a:gd name="connsiteY0" fmla="*/ 589548 h 589548"/>
                    <a:gd name="connsiteX1" fmla="*/ 454783 w 1571625"/>
                    <a:gd name="connsiteY1" fmla="*/ 18195 h 589548"/>
                    <a:gd name="connsiteX2" fmla="*/ 1393068 w 1571625"/>
                    <a:gd name="connsiteY2" fmla="*/ 27718 h 589548"/>
                    <a:gd name="connsiteX3" fmla="*/ 1571625 w 1571625"/>
                    <a:gd name="connsiteY3" fmla="*/ 589548 h 589548"/>
                    <a:gd name="connsiteX4" fmla="*/ 0 w 1571625"/>
                    <a:gd name="connsiteY4" fmla="*/ 589548 h 589548"/>
                    <a:gd name="connsiteX0" fmla="*/ 0 w 1571625"/>
                    <a:gd name="connsiteY0" fmla="*/ 589548 h 589548"/>
                    <a:gd name="connsiteX1" fmla="*/ 454783 w 1571625"/>
                    <a:gd name="connsiteY1" fmla="*/ 18195 h 589548"/>
                    <a:gd name="connsiteX2" fmla="*/ 1393068 w 1571625"/>
                    <a:gd name="connsiteY2" fmla="*/ 27718 h 589548"/>
                    <a:gd name="connsiteX3" fmla="*/ 1571625 w 1571625"/>
                    <a:gd name="connsiteY3" fmla="*/ 589548 h 589548"/>
                    <a:gd name="connsiteX4" fmla="*/ 0 w 1571625"/>
                    <a:gd name="connsiteY4" fmla="*/ 589548 h 589548"/>
                    <a:gd name="connsiteX0" fmla="*/ 0 w 1571625"/>
                    <a:gd name="connsiteY0" fmla="*/ 589547 h 589547"/>
                    <a:gd name="connsiteX1" fmla="*/ 578608 w 1571625"/>
                    <a:gd name="connsiteY1" fmla="*/ 18196 h 589547"/>
                    <a:gd name="connsiteX2" fmla="*/ 1393068 w 1571625"/>
                    <a:gd name="connsiteY2" fmla="*/ 27717 h 589547"/>
                    <a:gd name="connsiteX3" fmla="*/ 1571625 w 1571625"/>
                    <a:gd name="connsiteY3" fmla="*/ 589547 h 589547"/>
                    <a:gd name="connsiteX4" fmla="*/ 0 w 1571625"/>
                    <a:gd name="connsiteY4" fmla="*/ 589547 h 589547"/>
                    <a:gd name="connsiteX0" fmla="*/ 0 w 1571625"/>
                    <a:gd name="connsiteY0" fmla="*/ 589547 h 589547"/>
                    <a:gd name="connsiteX1" fmla="*/ 578608 w 1571625"/>
                    <a:gd name="connsiteY1" fmla="*/ 18196 h 589547"/>
                    <a:gd name="connsiteX2" fmla="*/ 1393068 w 1571625"/>
                    <a:gd name="connsiteY2" fmla="*/ 27717 h 589547"/>
                    <a:gd name="connsiteX3" fmla="*/ 1571625 w 1571625"/>
                    <a:gd name="connsiteY3" fmla="*/ 589547 h 589547"/>
                    <a:gd name="connsiteX4" fmla="*/ 0 w 1571625"/>
                    <a:gd name="connsiteY4" fmla="*/ 589547 h 589547"/>
                    <a:gd name="connsiteX0" fmla="*/ 0 w 1571625"/>
                    <a:gd name="connsiteY0" fmla="*/ 629419 h 629419"/>
                    <a:gd name="connsiteX1" fmla="*/ 578608 w 1571625"/>
                    <a:gd name="connsiteY1" fmla="*/ 58068 h 629419"/>
                    <a:gd name="connsiteX2" fmla="*/ 1393068 w 1571625"/>
                    <a:gd name="connsiteY2" fmla="*/ 34252 h 629419"/>
                    <a:gd name="connsiteX3" fmla="*/ 1571625 w 1571625"/>
                    <a:gd name="connsiteY3" fmla="*/ 629419 h 629419"/>
                    <a:gd name="connsiteX4" fmla="*/ 0 w 1571625"/>
                    <a:gd name="connsiteY4" fmla="*/ 629419 h 629419"/>
                    <a:gd name="connsiteX0" fmla="*/ 0 w 1571625"/>
                    <a:gd name="connsiteY0" fmla="*/ 617141 h 617141"/>
                    <a:gd name="connsiteX1" fmla="*/ 578608 w 1571625"/>
                    <a:gd name="connsiteY1" fmla="*/ 45790 h 617141"/>
                    <a:gd name="connsiteX2" fmla="*/ 1393068 w 1571625"/>
                    <a:gd name="connsiteY2" fmla="*/ 21974 h 617141"/>
                    <a:gd name="connsiteX3" fmla="*/ 1571625 w 1571625"/>
                    <a:gd name="connsiteY3" fmla="*/ 617141 h 617141"/>
                    <a:gd name="connsiteX4" fmla="*/ 0 w 1571625"/>
                    <a:gd name="connsiteY4" fmla="*/ 617141 h 617141"/>
                    <a:gd name="connsiteX0" fmla="*/ 0 w 1571625"/>
                    <a:gd name="connsiteY0" fmla="*/ 595167 h 595167"/>
                    <a:gd name="connsiteX1" fmla="*/ 578608 w 1571625"/>
                    <a:gd name="connsiteY1" fmla="*/ 23816 h 595167"/>
                    <a:gd name="connsiteX2" fmla="*/ 1393068 w 1571625"/>
                    <a:gd name="connsiteY2" fmla="*/ 0 h 595167"/>
                    <a:gd name="connsiteX3" fmla="*/ 1571625 w 1571625"/>
                    <a:gd name="connsiteY3" fmla="*/ 595167 h 595167"/>
                    <a:gd name="connsiteX4" fmla="*/ 0 w 1571625"/>
                    <a:gd name="connsiteY4" fmla="*/ 595167 h 595167"/>
                    <a:gd name="connsiteX0" fmla="*/ 0 w 1571625"/>
                    <a:gd name="connsiteY0" fmla="*/ 598468 h 598468"/>
                    <a:gd name="connsiteX1" fmla="*/ 578608 w 1571625"/>
                    <a:gd name="connsiteY1" fmla="*/ 27117 h 598468"/>
                    <a:gd name="connsiteX2" fmla="*/ 1393068 w 1571625"/>
                    <a:gd name="connsiteY2" fmla="*/ 3301 h 598468"/>
                    <a:gd name="connsiteX3" fmla="*/ 1571625 w 1571625"/>
                    <a:gd name="connsiteY3" fmla="*/ 598468 h 598468"/>
                    <a:gd name="connsiteX4" fmla="*/ 0 w 1571625"/>
                    <a:gd name="connsiteY4" fmla="*/ 598468 h 598468"/>
                    <a:gd name="connsiteX0" fmla="*/ 0 w 1571625"/>
                    <a:gd name="connsiteY0" fmla="*/ 604385 h 604385"/>
                    <a:gd name="connsiteX1" fmla="*/ 578608 w 1571625"/>
                    <a:gd name="connsiteY1" fmla="*/ 33034 h 604385"/>
                    <a:gd name="connsiteX2" fmla="*/ 1393068 w 1571625"/>
                    <a:gd name="connsiteY2" fmla="*/ 9218 h 604385"/>
                    <a:gd name="connsiteX3" fmla="*/ 1571625 w 1571625"/>
                    <a:gd name="connsiteY3" fmla="*/ 604385 h 604385"/>
                    <a:gd name="connsiteX4" fmla="*/ 0 w 1571625"/>
                    <a:gd name="connsiteY4" fmla="*/ 604385 h 604385"/>
                    <a:gd name="connsiteX0" fmla="*/ 0 w 1571625"/>
                    <a:gd name="connsiteY0" fmla="*/ 618413 h 618413"/>
                    <a:gd name="connsiteX1" fmla="*/ 578608 w 1571625"/>
                    <a:gd name="connsiteY1" fmla="*/ 47062 h 618413"/>
                    <a:gd name="connsiteX2" fmla="*/ 1402593 w 1571625"/>
                    <a:gd name="connsiteY2" fmla="*/ 42296 h 618413"/>
                    <a:gd name="connsiteX3" fmla="*/ 1571625 w 1571625"/>
                    <a:gd name="connsiteY3" fmla="*/ 618413 h 618413"/>
                    <a:gd name="connsiteX4" fmla="*/ 0 w 1571625"/>
                    <a:gd name="connsiteY4" fmla="*/ 618413 h 618413"/>
                    <a:gd name="connsiteX0" fmla="*/ 0 w 1571625"/>
                    <a:gd name="connsiteY0" fmla="*/ 603150 h 603150"/>
                    <a:gd name="connsiteX1" fmla="*/ 492883 w 1571625"/>
                    <a:gd name="connsiteY1" fmla="*/ 55612 h 603150"/>
                    <a:gd name="connsiteX2" fmla="*/ 1402593 w 1571625"/>
                    <a:gd name="connsiteY2" fmla="*/ 27033 h 603150"/>
                    <a:gd name="connsiteX3" fmla="*/ 1571625 w 1571625"/>
                    <a:gd name="connsiteY3" fmla="*/ 603150 h 603150"/>
                    <a:gd name="connsiteX4" fmla="*/ 0 w 1571625"/>
                    <a:gd name="connsiteY4" fmla="*/ 603150 h 603150"/>
                    <a:gd name="connsiteX0" fmla="*/ 0 w 1571625"/>
                    <a:gd name="connsiteY0" fmla="*/ 600443 h 600443"/>
                    <a:gd name="connsiteX1" fmla="*/ 469071 w 1571625"/>
                    <a:gd name="connsiteY1" fmla="*/ 57670 h 600443"/>
                    <a:gd name="connsiteX2" fmla="*/ 1402593 w 1571625"/>
                    <a:gd name="connsiteY2" fmla="*/ 24326 h 600443"/>
                    <a:gd name="connsiteX3" fmla="*/ 1571625 w 1571625"/>
                    <a:gd name="connsiteY3" fmla="*/ 600443 h 600443"/>
                    <a:gd name="connsiteX4" fmla="*/ 0 w 1571625"/>
                    <a:gd name="connsiteY4" fmla="*/ 600443 h 600443"/>
                    <a:gd name="connsiteX0" fmla="*/ 0 w 1571625"/>
                    <a:gd name="connsiteY0" fmla="*/ 588075 h 588075"/>
                    <a:gd name="connsiteX1" fmla="*/ 469071 w 1571625"/>
                    <a:gd name="connsiteY1" fmla="*/ 45302 h 588075"/>
                    <a:gd name="connsiteX2" fmla="*/ 1402593 w 1571625"/>
                    <a:gd name="connsiteY2" fmla="*/ 11958 h 588075"/>
                    <a:gd name="connsiteX3" fmla="*/ 1571625 w 1571625"/>
                    <a:gd name="connsiteY3" fmla="*/ 588075 h 588075"/>
                    <a:gd name="connsiteX4" fmla="*/ 0 w 1571625"/>
                    <a:gd name="connsiteY4" fmla="*/ 588075 h 588075"/>
                    <a:gd name="connsiteX0" fmla="*/ 0 w 1571625"/>
                    <a:gd name="connsiteY0" fmla="*/ 591341 h 591341"/>
                    <a:gd name="connsiteX1" fmla="*/ 469071 w 1571625"/>
                    <a:gd name="connsiteY1" fmla="*/ 48568 h 591341"/>
                    <a:gd name="connsiteX2" fmla="*/ 1402593 w 1571625"/>
                    <a:gd name="connsiteY2" fmla="*/ 15224 h 591341"/>
                    <a:gd name="connsiteX3" fmla="*/ 1571625 w 1571625"/>
                    <a:gd name="connsiteY3" fmla="*/ 591341 h 591341"/>
                    <a:gd name="connsiteX4" fmla="*/ 0 w 1571625"/>
                    <a:gd name="connsiteY4" fmla="*/ 591341 h 591341"/>
                    <a:gd name="connsiteX0" fmla="*/ 0 w 1571625"/>
                    <a:gd name="connsiteY0" fmla="*/ 600442 h 600442"/>
                    <a:gd name="connsiteX1" fmla="*/ 469071 w 1571625"/>
                    <a:gd name="connsiteY1" fmla="*/ 57669 h 600442"/>
                    <a:gd name="connsiteX2" fmla="*/ 1402593 w 1571625"/>
                    <a:gd name="connsiteY2" fmla="*/ 24325 h 600442"/>
                    <a:gd name="connsiteX3" fmla="*/ 1571625 w 1571625"/>
                    <a:gd name="connsiteY3" fmla="*/ 600442 h 600442"/>
                    <a:gd name="connsiteX4" fmla="*/ 0 w 1571625"/>
                    <a:gd name="connsiteY4" fmla="*/ 600442 h 600442"/>
                    <a:gd name="connsiteX0" fmla="*/ 0 w 1571625"/>
                    <a:gd name="connsiteY0" fmla="*/ 597238 h 597238"/>
                    <a:gd name="connsiteX1" fmla="*/ 469071 w 1571625"/>
                    <a:gd name="connsiteY1" fmla="*/ 54465 h 597238"/>
                    <a:gd name="connsiteX2" fmla="*/ 1402593 w 1571625"/>
                    <a:gd name="connsiteY2" fmla="*/ 21121 h 597238"/>
                    <a:gd name="connsiteX3" fmla="*/ 1571625 w 1571625"/>
                    <a:gd name="connsiteY3" fmla="*/ 597238 h 597238"/>
                    <a:gd name="connsiteX4" fmla="*/ 0 w 1571625"/>
                    <a:gd name="connsiteY4" fmla="*/ 597238 h 597238"/>
                    <a:gd name="connsiteX0" fmla="*/ 0 w 1571625"/>
                    <a:gd name="connsiteY0" fmla="*/ 604678 h 604678"/>
                    <a:gd name="connsiteX1" fmla="*/ 469071 w 1571625"/>
                    <a:gd name="connsiteY1" fmla="*/ 61905 h 604678"/>
                    <a:gd name="connsiteX2" fmla="*/ 1402593 w 1571625"/>
                    <a:gd name="connsiteY2" fmla="*/ 14273 h 604678"/>
                    <a:gd name="connsiteX3" fmla="*/ 1571625 w 1571625"/>
                    <a:gd name="connsiteY3" fmla="*/ 604678 h 604678"/>
                    <a:gd name="connsiteX4" fmla="*/ 0 w 1571625"/>
                    <a:gd name="connsiteY4" fmla="*/ 604678 h 604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625" h="604678">
                      <a:moveTo>
                        <a:pt x="0" y="604678"/>
                      </a:moveTo>
                      <a:cubicBezTo>
                        <a:pt x="137706" y="357057"/>
                        <a:pt x="235306" y="160306"/>
                        <a:pt x="469071" y="61905"/>
                      </a:cubicBezTo>
                      <a:cubicBezTo>
                        <a:pt x="702836" y="-36496"/>
                        <a:pt x="1099354" y="11101"/>
                        <a:pt x="1402593" y="14273"/>
                      </a:cubicBezTo>
                      <a:lnTo>
                        <a:pt x="1571625" y="604678"/>
                      </a:lnTo>
                      <a:lnTo>
                        <a:pt x="0" y="6046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latin typeface="+mj-lt"/>
                  </a:endParaRPr>
                </a:p>
              </p:txBody>
            </p:sp>
          </p:grpSp>
          <p:grpSp>
            <p:nvGrpSpPr>
              <p:cNvPr id="36" name="Group 35">
                <a:extLst>
                  <a:ext uri="{FF2B5EF4-FFF2-40B4-BE49-F238E27FC236}">
                    <a16:creationId xmlns="" xmlns:a16="http://schemas.microsoft.com/office/drawing/2014/main" id="{CF16C487-BFD7-441E-B471-4F3A154D982F}"/>
                  </a:ext>
                </a:extLst>
              </p:cNvPr>
              <p:cNvGrpSpPr/>
              <p:nvPr/>
            </p:nvGrpSpPr>
            <p:grpSpPr>
              <a:xfrm>
                <a:off x="1438513" y="2982044"/>
                <a:ext cx="577612" cy="472366"/>
                <a:chOff x="1676400" y="1079587"/>
                <a:chExt cx="1217330" cy="995522"/>
              </a:xfrm>
            </p:grpSpPr>
            <p:sp>
              <p:nvSpPr>
                <p:cNvPr id="37" name="Rectangle 36">
                  <a:extLst>
                    <a:ext uri="{FF2B5EF4-FFF2-40B4-BE49-F238E27FC236}">
                      <a16:creationId xmlns="" xmlns:a16="http://schemas.microsoft.com/office/drawing/2014/main" id="{55CED253-69DA-4073-A5E7-923FDA422F16}"/>
                    </a:ext>
                  </a:extLst>
                </p:cNvPr>
                <p:cNvSpPr/>
                <p:nvPr/>
              </p:nvSpPr>
              <p:spPr>
                <a:xfrm>
                  <a:off x="1676400" y="1778796"/>
                  <a:ext cx="400050" cy="11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latin typeface="+mj-lt"/>
                  </a:endParaRPr>
                </a:p>
              </p:txBody>
            </p:sp>
            <p:sp>
              <p:nvSpPr>
                <p:cNvPr id="38" name="Multiply 30">
                  <a:extLst>
                    <a:ext uri="{FF2B5EF4-FFF2-40B4-BE49-F238E27FC236}">
                      <a16:creationId xmlns="" xmlns:a16="http://schemas.microsoft.com/office/drawing/2014/main" id="{0752ABD4-CEDE-451E-93F5-229EC7C26D33}"/>
                    </a:ext>
                  </a:extLst>
                </p:cNvPr>
                <p:cNvSpPr/>
                <p:nvPr/>
              </p:nvSpPr>
              <p:spPr>
                <a:xfrm>
                  <a:off x="1785572" y="1079587"/>
                  <a:ext cx="995522" cy="995522"/>
                </a:xfrm>
                <a:prstGeom prst="mathMultiply">
                  <a:avLst>
                    <a:gd name="adj1" fmla="val 158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latin typeface="+mj-lt"/>
                  </a:endParaRPr>
                </a:p>
              </p:txBody>
            </p:sp>
            <p:sp>
              <p:nvSpPr>
                <p:cNvPr id="39" name="Rectangle 38">
                  <a:extLst>
                    <a:ext uri="{FF2B5EF4-FFF2-40B4-BE49-F238E27FC236}">
                      <a16:creationId xmlns="" xmlns:a16="http://schemas.microsoft.com/office/drawing/2014/main" id="{5122AB0E-2AAB-473D-B715-51B9B33A98A6}"/>
                    </a:ext>
                  </a:extLst>
                </p:cNvPr>
                <p:cNvSpPr/>
                <p:nvPr/>
              </p:nvSpPr>
              <p:spPr>
                <a:xfrm>
                  <a:off x="2492597" y="1778796"/>
                  <a:ext cx="401133" cy="11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latin typeface="+mj-lt"/>
                  </a:endParaRPr>
                </a:p>
              </p:txBody>
            </p:sp>
          </p:grpSp>
        </p:grpSp>
        <p:grpSp>
          <p:nvGrpSpPr>
            <p:cNvPr id="30" name="Group 29">
              <a:extLst>
                <a:ext uri="{FF2B5EF4-FFF2-40B4-BE49-F238E27FC236}">
                  <a16:creationId xmlns="" xmlns:a16="http://schemas.microsoft.com/office/drawing/2014/main" id="{9A37B2D7-CD68-4226-8BC4-DAD85326B52F}"/>
                </a:ext>
              </a:extLst>
            </p:cNvPr>
            <p:cNvGrpSpPr/>
            <p:nvPr/>
          </p:nvGrpSpPr>
          <p:grpSpPr>
            <a:xfrm>
              <a:off x="-138921" y="2119424"/>
              <a:ext cx="155616" cy="170063"/>
              <a:chOff x="5081699" y="2432225"/>
              <a:chExt cx="875087" cy="956329"/>
            </a:xfrm>
          </p:grpSpPr>
          <p:sp>
            <p:nvSpPr>
              <p:cNvPr id="31" name="Rectangle 22">
                <a:extLst>
                  <a:ext uri="{FF2B5EF4-FFF2-40B4-BE49-F238E27FC236}">
                    <a16:creationId xmlns="" xmlns:a16="http://schemas.microsoft.com/office/drawing/2014/main" id="{8FE60BB6-FFA8-42C1-8FB8-CE842EF0B580}"/>
                  </a:ext>
                </a:extLst>
              </p:cNvPr>
              <p:cNvSpPr/>
              <p:nvPr/>
            </p:nvSpPr>
            <p:spPr>
              <a:xfrm>
                <a:off x="5081699" y="2432225"/>
                <a:ext cx="875087" cy="956329"/>
              </a:xfrm>
              <a:custGeom>
                <a:avLst/>
                <a:gdLst/>
                <a:ahLst/>
                <a:cxnLst/>
                <a:rect l="l" t="t" r="r" b="b"/>
                <a:pathLst>
                  <a:path w="875087" h="956329">
                    <a:moveTo>
                      <a:pt x="439942" y="85159"/>
                    </a:moveTo>
                    <a:cubicBezTo>
                      <a:pt x="406204" y="127757"/>
                      <a:pt x="327655" y="156283"/>
                      <a:pt x="238407" y="155662"/>
                    </a:cubicBezTo>
                    <a:cubicBezTo>
                      <a:pt x="176703" y="155231"/>
                      <a:pt x="121056" y="140983"/>
                      <a:pt x="82126" y="117872"/>
                    </a:cubicBezTo>
                    <a:cubicBezTo>
                      <a:pt x="76317" y="285671"/>
                      <a:pt x="63084" y="477111"/>
                      <a:pt x="114512" y="597515"/>
                    </a:cubicBezTo>
                    <a:cubicBezTo>
                      <a:pt x="173329" y="735219"/>
                      <a:pt x="289118" y="795186"/>
                      <a:pt x="435266" y="874873"/>
                    </a:cubicBezTo>
                    <a:lnTo>
                      <a:pt x="450570" y="874873"/>
                    </a:lnTo>
                    <a:cubicBezTo>
                      <a:pt x="596717" y="795185"/>
                      <a:pt x="712506" y="735218"/>
                      <a:pt x="771321" y="597514"/>
                    </a:cubicBezTo>
                    <a:cubicBezTo>
                      <a:pt x="822151" y="478510"/>
                      <a:pt x="809815" y="290110"/>
                      <a:pt x="803918" y="123731"/>
                    </a:cubicBezTo>
                    <a:cubicBezTo>
                      <a:pt x="764383" y="149407"/>
                      <a:pt x="705839" y="163977"/>
                      <a:pt x="641783" y="163530"/>
                    </a:cubicBezTo>
                    <a:cubicBezTo>
                      <a:pt x="548583" y="162880"/>
                      <a:pt x="469201" y="130706"/>
                      <a:pt x="440202" y="85159"/>
                    </a:cubicBezTo>
                    <a:close/>
                    <a:moveTo>
                      <a:pt x="431463" y="0"/>
                    </a:moveTo>
                    <a:lnTo>
                      <a:pt x="436470" y="0"/>
                    </a:lnTo>
                    <a:cubicBezTo>
                      <a:pt x="471882" y="54101"/>
                      <a:pt x="565364" y="91852"/>
                      <a:pt x="674820" y="92627"/>
                    </a:cubicBezTo>
                    <a:cubicBezTo>
                      <a:pt x="751248" y="93168"/>
                      <a:pt x="821100" y="75529"/>
                      <a:pt x="868272" y="44443"/>
                    </a:cubicBezTo>
                    <a:cubicBezTo>
                      <a:pt x="875307" y="245874"/>
                      <a:pt x="890026" y="473966"/>
                      <a:pt x="829378" y="618041"/>
                    </a:cubicBezTo>
                    <a:cubicBezTo>
                      <a:pt x="758993" y="785255"/>
                      <a:pt x="620223" y="857790"/>
                      <a:pt x="445116" y="954712"/>
                    </a:cubicBezTo>
                    <a:lnTo>
                      <a:pt x="445116" y="956329"/>
                    </a:lnTo>
                    <a:lnTo>
                      <a:pt x="429971" y="956329"/>
                    </a:lnTo>
                    <a:lnTo>
                      <a:pt x="429971" y="954712"/>
                    </a:lnTo>
                    <a:cubicBezTo>
                      <a:pt x="254865" y="857791"/>
                      <a:pt x="116094" y="785256"/>
                      <a:pt x="45707" y="618043"/>
                    </a:cubicBezTo>
                    <a:cubicBezTo>
                      <a:pt x="-15654" y="472272"/>
                      <a:pt x="135" y="240500"/>
                      <a:pt x="7066" y="37350"/>
                    </a:cubicBezTo>
                    <a:cubicBezTo>
                      <a:pt x="53515" y="65330"/>
                      <a:pt x="119910" y="82580"/>
                      <a:pt x="193532" y="83101"/>
                    </a:cubicBezTo>
                    <a:cubicBezTo>
                      <a:pt x="298209" y="83841"/>
                      <a:pt x="390551" y="50481"/>
                      <a:pt x="4314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latin typeface="+mj-lt"/>
                </a:endParaRPr>
              </a:p>
            </p:txBody>
          </p:sp>
          <p:grpSp>
            <p:nvGrpSpPr>
              <p:cNvPr id="32" name="Group 31">
                <a:extLst>
                  <a:ext uri="{FF2B5EF4-FFF2-40B4-BE49-F238E27FC236}">
                    <a16:creationId xmlns="" xmlns:a16="http://schemas.microsoft.com/office/drawing/2014/main" id="{A5A945C3-33B5-4519-8436-596E9B2502EF}"/>
                  </a:ext>
                </a:extLst>
              </p:cNvPr>
              <p:cNvGrpSpPr/>
              <p:nvPr/>
            </p:nvGrpSpPr>
            <p:grpSpPr>
              <a:xfrm>
                <a:off x="5182225" y="2555690"/>
                <a:ext cx="674032" cy="739699"/>
                <a:chOff x="8272579" y="2391563"/>
                <a:chExt cx="871431" cy="956329"/>
              </a:xfrm>
            </p:grpSpPr>
            <p:sp>
              <p:nvSpPr>
                <p:cNvPr id="33" name="Rectangle 23">
                  <a:extLst>
                    <a:ext uri="{FF2B5EF4-FFF2-40B4-BE49-F238E27FC236}">
                      <a16:creationId xmlns="" xmlns:a16="http://schemas.microsoft.com/office/drawing/2014/main" id="{458E35E5-9CB3-4C15-B6CF-E3E21B6D7CDA}"/>
                    </a:ext>
                  </a:extLst>
                </p:cNvPr>
                <p:cNvSpPr/>
                <p:nvPr/>
              </p:nvSpPr>
              <p:spPr>
                <a:xfrm>
                  <a:off x="8720751" y="2438400"/>
                  <a:ext cx="423259" cy="904874"/>
                </a:xfrm>
                <a:custGeom>
                  <a:avLst/>
                  <a:gdLst>
                    <a:gd name="connsiteX0" fmla="*/ 0 w 838200"/>
                    <a:gd name="connsiteY0" fmla="*/ 0 h 882214"/>
                    <a:gd name="connsiteX1" fmla="*/ 838200 w 838200"/>
                    <a:gd name="connsiteY1" fmla="*/ 0 h 882214"/>
                    <a:gd name="connsiteX2" fmla="*/ 838200 w 838200"/>
                    <a:gd name="connsiteY2" fmla="*/ 882214 h 882214"/>
                    <a:gd name="connsiteX3" fmla="*/ 0 w 838200"/>
                    <a:gd name="connsiteY3" fmla="*/ 882214 h 882214"/>
                    <a:gd name="connsiteX4" fmla="*/ 0 w 838200"/>
                    <a:gd name="connsiteY4" fmla="*/ 0 h 882214"/>
                    <a:gd name="connsiteX0" fmla="*/ 0 w 838200"/>
                    <a:gd name="connsiteY0" fmla="*/ 0 h 882214"/>
                    <a:gd name="connsiteX1" fmla="*/ 838200 w 838200"/>
                    <a:gd name="connsiteY1" fmla="*/ 0 h 882214"/>
                    <a:gd name="connsiteX2" fmla="*/ 838200 w 838200"/>
                    <a:gd name="connsiteY2" fmla="*/ 882214 h 882214"/>
                    <a:gd name="connsiteX3" fmla="*/ 0 w 838200"/>
                    <a:gd name="connsiteY3" fmla="*/ 882214 h 882214"/>
                    <a:gd name="connsiteX4" fmla="*/ 0 w 838200"/>
                    <a:gd name="connsiteY4" fmla="*/ 0 h 882214"/>
                    <a:gd name="connsiteX0" fmla="*/ 0 w 838200"/>
                    <a:gd name="connsiteY0" fmla="*/ 0 h 882214"/>
                    <a:gd name="connsiteX1" fmla="*/ 838200 w 838200"/>
                    <a:gd name="connsiteY1" fmla="*/ 0 h 882214"/>
                    <a:gd name="connsiteX2" fmla="*/ 838200 w 838200"/>
                    <a:gd name="connsiteY2" fmla="*/ 882214 h 882214"/>
                    <a:gd name="connsiteX3" fmla="*/ 0 w 838200"/>
                    <a:gd name="connsiteY3" fmla="*/ 882214 h 882214"/>
                    <a:gd name="connsiteX4" fmla="*/ 0 w 838200"/>
                    <a:gd name="connsiteY4" fmla="*/ 0 h 882214"/>
                    <a:gd name="connsiteX0" fmla="*/ 0 w 838200"/>
                    <a:gd name="connsiteY0" fmla="*/ 0 h 882214"/>
                    <a:gd name="connsiteX1" fmla="*/ 838200 w 838200"/>
                    <a:gd name="connsiteY1" fmla="*/ 0 h 882214"/>
                    <a:gd name="connsiteX2" fmla="*/ 737839 w 838200"/>
                    <a:gd name="connsiteY2" fmla="*/ 737248 h 882214"/>
                    <a:gd name="connsiteX3" fmla="*/ 0 w 838200"/>
                    <a:gd name="connsiteY3" fmla="*/ 882214 h 882214"/>
                    <a:gd name="connsiteX4" fmla="*/ 0 w 838200"/>
                    <a:gd name="connsiteY4" fmla="*/ 0 h 882214"/>
                    <a:gd name="connsiteX0" fmla="*/ 0 w 838200"/>
                    <a:gd name="connsiteY0" fmla="*/ 0 h 882214"/>
                    <a:gd name="connsiteX1" fmla="*/ 838200 w 838200"/>
                    <a:gd name="connsiteY1" fmla="*/ 0 h 882214"/>
                    <a:gd name="connsiteX2" fmla="*/ 704385 w 838200"/>
                    <a:gd name="connsiteY2" fmla="*/ 703794 h 882214"/>
                    <a:gd name="connsiteX3" fmla="*/ 0 w 838200"/>
                    <a:gd name="connsiteY3" fmla="*/ 882214 h 882214"/>
                    <a:gd name="connsiteX4" fmla="*/ 0 w 838200"/>
                    <a:gd name="connsiteY4" fmla="*/ 0 h 882214"/>
                    <a:gd name="connsiteX0" fmla="*/ 0 w 838200"/>
                    <a:gd name="connsiteY0" fmla="*/ 0 h 882214"/>
                    <a:gd name="connsiteX1" fmla="*/ 838200 w 838200"/>
                    <a:gd name="connsiteY1" fmla="*/ 0 h 882214"/>
                    <a:gd name="connsiteX2" fmla="*/ 715537 w 838200"/>
                    <a:gd name="connsiteY2" fmla="*/ 652359 h 882214"/>
                    <a:gd name="connsiteX3" fmla="*/ 0 w 838200"/>
                    <a:gd name="connsiteY3" fmla="*/ 882214 h 882214"/>
                    <a:gd name="connsiteX4" fmla="*/ 0 w 838200"/>
                    <a:gd name="connsiteY4" fmla="*/ 0 h 882214"/>
                    <a:gd name="connsiteX0" fmla="*/ 0 w 838200"/>
                    <a:gd name="connsiteY0" fmla="*/ 0 h 882214"/>
                    <a:gd name="connsiteX1" fmla="*/ 838200 w 838200"/>
                    <a:gd name="connsiteY1" fmla="*/ 0 h 882214"/>
                    <a:gd name="connsiteX2" fmla="*/ 715537 w 838200"/>
                    <a:gd name="connsiteY2" fmla="*/ 611211 h 882214"/>
                    <a:gd name="connsiteX3" fmla="*/ 0 w 838200"/>
                    <a:gd name="connsiteY3" fmla="*/ 882214 h 882214"/>
                    <a:gd name="connsiteX4" fmla="*/ 0 w 838200"/>
                    <a:gd name="connsiteY4" fmla="*/ 0 h 882214"/>
                    <a:gd name="connsiteX0" fmla="*/ 18222 w 856422"/>
                    <a:gd name="connsiteY0" fmla="*/ 0 h 735178"/>
                    <a:gd name="connsiteX1" fmla="*/ 856422 w 856422"/>
                    <a:gd name="connsiteY1" fmla="*/ 0 h 735178"/>
                    <a:gd name="connsiteX2" fmla="*/ 733759 w 856422"/>
                    <a:gd name="connsiteY2" fmla="*/ 611211 h 735178"/>
                    <a:gd name="connsiteX3" fmla="*/ 0 w 856422"/>
                    <a:gd name="connsiteY3" fmla="*/ 735178 h 735178"/>
                    <a:gd name="connsiteX4" fmla="*/ 18222 w 856422"/>
                    <a:gd name="connsiteY4" fmla="*/ 0 h 735178"/>
                    <a:gd name="connsiteX0" fmla="*/ 18222 w 856422"/>
                    <a:gd name="connsiteY0" fmla="*/ 0 h 735178"/>
                    <a:gd name="connsiteX1" fmla="*/ 856422 w 856422"/>
                    <a:gd name="connsiteY1" fmla="*/ 0 h 735178"/>
                    <a:gd name="connsiteX2" fmla="*/ 770203 w 856422"/>
                    <a:gd name="connsiteY2" fmla="*/ 440959 h 735178"/>
                    <a:gd name="connsiteX3" fmla="*/ 0 w 856422"/>
                    <a:gd name="connsiteY3" fmla="*/ 735178 h 735178"/>
                    <a:gd name="connsiteX4" fmla="*/ 18222 w 856422"/>
                    <a:gd name="connsiteY4" fmla="*/ 0 h 735178"/>
                    <a:gd name="connsiteX0" fmla="*/ 18222 w 856422"/>
                    <a:gd name="connsiteY0" fmla="*/ 0 h 735178"/>
                    <a:gd name="connsiteX1" fmla="*/ 856422 w 856422"/>
                    <a:gd name="connsiteY1" fmla="*/ 0 h 735178"/>
                    <a:gd name="connsiteX2" fmla="*/ 806647 w 856422"/>
                    <a:gd name="connsiteY2" fmla="*/ 402265 h 735178"/>
                    <a:gd name="connsiteX3" fmla="*/ 0 w 856422"/>
                    <a:gd name="connsiteY3" fmla="*/ 735178 h 735178"/>
                    <a:gd name="connsiteX4" fmla="*/ 18222 w 856422"/>
                    <a:gd name="connsiteY4" fmla="*/ 0 h 735178"/>
                    <a:gd name="connsiteX0" fmla="*/ 18222 w 856422"/>
                    <a:gd name="connsiteY0" fmla="*/ 0 h 735178"/>
                    <a:gd name="connsiteX1" fmla="*/ 856422 w 856422"/>
                    <a:gd name="connsiteY1" fmla="*/ 0 h 735178"/>
                    <a:gd name="connsiteX2" fmla="*/ 751981 w 856422"/>
                    <a:gd name="connsiteY2" fmla="*/ 402265 h 735178"/>
                    <a:gd name="connsiteX3" fmla="*/ 0 w 856422"/>
                    <a:gd name="connsiteY3" fmla="*/ 735178 h 735178"/>
                    <a:gd name="connsiteX4" fmla="*/ 18222 w 856422"/>
                    <a:gd name="connsiteY4" fmla="*/ 0 h 735178"/>
                    <a:gd name="connsiteX0" fmla="*/ 18222 w 856422"/>
                    <a:gd name="connsiteY0" fmla="*/ 0 h 735178"/>
                    <a:gd name="connsiteX1" fmla="*/ 856422 w 856422"/>
                    <a:gd name="connsiteY1" fmla="*/ 0 h 735178"/>
                    <a:gd name="connsiteX2" fmla="*/ 751981 w 856422"/>
                    <a:gd name="connsiteY2" fmla="*/ 402265 h 735178"/>
                    <a:gd name="connsiteX3" fmla="*/ 0 w 856422"/>
                    <a:gd name="connsiteY3" fmla="*/ 735178 h 735178"/>
                    <a:gd name="connsiteX4" fmla="*/ 18222 w 856422"/>
                    <a:gd name="connsiteY4" fmla="*/ 0 h 735178"/>
                    <a:gd name="connsiteX0" fmla="*/ 18222 w 856422"/>
                    <a:gd name="connsiteY0" fmla="*/ 0 h 735178"/>
                    <a:gd name="connsiteX1" fmla="*/ 856422 w 856422"/>
                    <a:gd name="connsiteY1" fmla="*/ 0 h 735178"/>
                    <a:gd name="connsiteX2" fmla="*/ 751981 w 856422"/>
                    <a:gd name="connsiteY2" fmla="*/ 402265 h 735178"/>
                    <a:gd name="connsiteX3" fmla="*/ 0 w 856422"/>
                    <a:gd name="connsiteY3" fmla="*/ 735178 h 735178"/>
                    <a:gd name="connsiteX4" fmla="*/ 18222 w 856422"/>
                    <a:gd name="connsiteY4" fmla="*/ 0 h 735178"/>
                    <a:gd name="connsiteX0" fmla="*/ 18222 w 856422"/>
                    <a:gd name="connsiteY0" fmla="*/ 0 h 735178"/>
                    <a:gd name="connsiteX1" fmla="*/ 856422 w 856422"/>
                    <a:gd name="connsiteY1" fmla="*/ 0 h 735178"/>
                    <a:gd name="connsiteX2" fmla="*/ 751981 w 856422"/>
                    <a:gd name="connsiteY2" fmla="*/ 402265 h 735178"/>
                    <a:gd name="connsiteX3" fmla="*/ 0 w 856422"/>
                    <a:gd name="connsiteY3" fmla="*/ 735178 h 735178"/>
                    <a:gd name="connsiteX4" fmla="*/ 18222 w 856422"/>
                    <a:gd name="connsiteY4" fmla="*/ 0 h 735178"/>
                    <a:gd name="connsiteX0" fmla="*/ 18222 w 856422"/>
                    <a:gd name="connsiteY0" fmla="*/ 0 h 735178"/>
                    <a:gd name="connsiteX1" fmla="*/ 856422 w 856422"/>
                    <a:gd name="connsiteY1" fmla="*/ 0 h 735178"/>
                    <a:gd name="connsiteX2" fmla="*/ 701271 w 856422"/>
                    <a:gd name="connsiteY2" fmla="*/ 398871 h 735178"/>
                    <a:gd name="connsiteX3" fmla="*/ 0 w 856422"/>
                    <a:gd name="connsiteY3" fmla="*/ 735178 h 735178"/>
                    <a:gd name="connsiteX4" fmla="*/ 18222 w 856422"/>
                    <a:gd name="connsiteY4" fmla="*/ 0 h 735178"/>
                    <a:gd name="connsiteX0" fmla="*/ 18222 w 856422"/>
                    <a:gd name="connsiteY0" fmla="*/ 0 h 735178"/>
                    <a:gd name="connsiteX1" fmla="*/ 856422 w 856422"/>
                    <a:gd name="connsiteY1" fmla="*/ 0 h 735178"/>
                    <a:gd name="connsiteX2" fmla="*/ 701271 w 856422"/>
                    <a:gd name="connsiteY2" fmla="*/ 398871 h 735178"/>
                    <a:gd name="connsiteX3" fmla="*/ 0 w 856422"/>
                    <a:gd name="connsiteY3" fmla="*/ 735178 h 735178"/>
                    <a:gd name="connsiteX4" fmla="*/ 18222 w 856422"/>
                    <a:gd name="connsiteY4" fmla="*/ 0 h 735178"/>
                    <a:gd name="connsiteX0" fmla="*/ 18222 w 856422"/>
                    <a:gd name="connsiteY0" fmla="*/ 0 h 735178"/>
                    <a:gd name="connsiteX1" fmla="*/ 856422 w 856422"/>
                    <a:gd name="connsiteY1" fmla="*/ 0 h 735178"/>
                    <a:gd name="connsiteX2" fmla="*/ 701271 w 856422"/>
                    <a:gd name="connsiteY2" fmla="*/ 398871 h 735178"/>
                    <a:gd name="connsiteX3" fmla="*/ 0 w 856422"/>
                    <a:gd name="connsiteY3" fmla="*/ 735178 h 735178"/>
                    <a:gd name="connsiteX4" fmla="*/ 18222 w 856422"/>
                    <a:gd name="connsiteY4" fmla="*/ 0 h 735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22" h="735178">
                      <a:moveTo>
                        <a:pt x="18222" y="0"/>
                      </a:moveTo>
                      <a:cubicBezTo>
                        <a:pt x="246912" y="40724"/>
                        <a:pt x="643928" y="133814"/>
                        <a:pt x="856422" y="0"/>
                      </a:cubicBezTo>
                      <a:cubicBezTo>
                        <a:pt x="821608" y="134088"/>
                        <a:pt x="768865" y="269128"/>
                        <a:pt x="701271" y="398871"/>
                      </a:cubicBezTo>
                      <a:cubicBezTo>
                        <a:pt x="572889" y="573242"/>
                        <a:pt x="250660" y="624207"/>
                        <a:pt x="0" y="735178"/>
                      </a:cubicBezTo>
                      <a:cubicBezTo>
                        <a:pt x="0" y="441107"/>
                        <a:pt x="18222" y="294071"/>
                        <a:pt x="182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latin typeface="+mj-lt"/>
                  </a:endParaRPr>
                </a:p>
              </p:txBody>
            </p:sp>
            <p:sp>
              <p:nvSpPr>
                <p:cNvPr id="34" name="Rectangle 22">
                  <a:extLst>
                    <a:ext uri="{FF2B5EF4-FFF2-40B4-BE49-F238E27FC236}">
                      <a16:creationId xmlns="" xmlns:a16="http://schemas.microsoft.com/office/drawing/2014/main" id="{1A77525D-5583-4CDB-BA83-BFC596839697}"/>
                    </a:ext>
                  </a:extLst>
                </p:cNvPr>
                <p:cNvSpPr/>
                <p:nvPr/>
              </p:nvSpPr>
              <p:spPr>
                <a:xfrm>
                  <a:off x="8272579" y="2391563"/>
                  <a:ext cx="869282" cy="956329"/>
                </a:xfrm>
                <a:custGeom>
                  <a:avLst/>
                  <a:gdLst>
                    <a:gd name="connsiteX0" fmla="*/ 439942 w 869282"/>
                    <a:gd name="connsiteY0" fmla="*/ 85159 h 956329"/>
                    <a:gd name="connsiteX1" fmla="*/ 238407 w 869282"/>
                    <a:gd name="connsiteY1" fmla="*/ 155662 h 956329"/>
                    <a:gd name="connsiteX2" fmla="*/ 82126 w 869282"/>
                    <a:gd name="connsiteY2" fmla="*/ 117872 h 956329"/>
                    <a:gd name="connsiteX3" fmla="*/ 114512 w 869282"/>
                    <a:gd name="connsiteY3" fmla="*/ 597515 h 956329"/>
                    <a:gd name="connsiteX4" fmla="*/ 435266 w 869282"/>
                    <a:gd name="connsiteY4" fmla="*/ 874873 h 956329"/>
                    <a:gd name="connsiteX5" fmla="*/ 450570 w 869282"/>
                    <a:gd name="connsiteY5" fmla="*/ 874873 h 956329"/>
                    <a:gd name="connsiteX6" fmla="*/ 771321 w 869282"/>
                    <a:gd name="connsiteY6" fmla="*/ 597514 h 956329"/>
                    <a:gd name="connsiteX7" fmla="*/ 803918 w 869282"/>
                    <a:gd name="connsiteY7" fmla="*/ 123731 h 956329"/>
                    <a:gd name="connsiteX8" fmla="*/ 641783 w 869282"/>
                    <a:gd name="connsiteY8" fmla="*/ 163530 h 956329"/>
                    <a:gd name="connsiteX9" fmla="*/ 440202 w 869282"/>
                    <a:gd name="connsiteY9" fmla="*/ 85159 h 956329"/>
                    <a:gd name="connsiteX10" fmla="*/ 439942 w 869282"/>
                    <a:gd name="connsiteY10" fmla="*/ 85159 h 956329"/>
                    <a:gd name="connsiteX11" fmla="*/ 431463 w 869282"/>
                    <a:gd name="connsiteY11" fmla="*/ 0 h 956329"/>
                    <a:gd name="connsiteX12" fmla="*/ 436470 w 869282"/>
                    <a:gd name="connsiteY12" fmla="*/ 0 h 956329"/>
                    <a:gd name="connsiteX13" fmla="*/ 674820 w 869282"/>
                    <a:gd name="connsiteY13" fmla="*/ 92627 h 956329"/>
                    <a:gd name="connsiteX14" fmla="*/ 868272 w 869282"/>
                    <a:gd name="connsiteY14" fmla="*/ 44443 h 956329"/>
                    <a:gd name="connsiteX15" fmla="*/ 784773 w 869282"/>
                    <a:gd name="connsiteY15" fmla="*/ 618041 h 956329"/>
                    <a:gd name="connsiteX16" fmla="*/ 445116 w 869282"/>
                    <a:gd name="connsiteY16" fmla="*/ 954712 h 956329"/>
                    <a:gd name="connsiteX17" fmla="*/ 445116 w 869282"/>
                    <a:gd name="connsiteY17" fmla="*/ 956329 h 956329"/>
                    <a:gd name="connsiteX18" fmla="*/ 429971 w 869282"/>
                    <a:gd name="connsiteY18" fmla="*/ 956329 h 956329"/>
                    <a:gd name="connsiteX19" fmla="*/ 429971 w 869282"/>
                    <a:gd name="connsiteY19" fmla="*/ 954712 h 956329"/>
                    <a:gd name="connsiteX20" fmla="*/ 45707 w 869282"/>
                    <a:gd name="connsiteY20" fmla="*/ 618043 h 956329"/>
                    <a:gd name="connsiteX21" fmla="*/ 7066 w 869282"/>
                    <a:gd name="connsiteY21" fmla="*/ 37350 h 956329"/>
                    <a:gd name="connsiteX22" fmla="*/ 193532 w 869282"/>
                    <a:gd name="connsiteY22" fmla="*/ 83101 h 956329"/>
                    <a:gd name="connsiteX23" fmla="*/ 431463 w 869282"/>
                    <a:gd name="connsiteY23" fmla="*/ 0 h 95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9282" h="956329">
                      <a:moveTo>
                        <a:pt x="439942" y="85159"/>
                      </a:moveTo>
                      <a:cubicBezTo>
                        <a:pt x="406204" y="127757"/>
                        <a:pt x="327655" y="156283"/>
                        <a:pt x="238407" y="155662"/>
                      </a:cubicBezTo>
                      <a:cubicBezTo>
                        <a:pt x="176703" y="155231"/>
                        <a:pt x="121056" y="140983"/>
                        <a:pt x="82126" y="117872"/>
                      </a:cubicBezTo>
                      <a:cubicBezTo>
                        <a:pt x="76317" y="285671"/>
                        <a:pt x="63084" y="477111"/>
                        <a:pt x="114512" y="597515"/>
                      </a:cubicBezTo>
                      <a:cubicBezTo>
                        <a:pt x="173329" y="735219"/>
                        <a:pt x="289118" y="795186"/>
                        <a:pt x="435266" y="874873"/>
                      </a:cubicBezTo>
                      <a:lnTo>
                        <a:pt x="450570" y="874873"/>
                      </a:lnTo>
                      <a:cubicBezTo>
                        <a:pt x="596717" y="795185"/>
                        <a:pt x="712506" y="735218"/>
                        <a:pt x="771321" y="597514"/>
                      </a:cubicBezTo>
                      <a:cubicBezTo>
                        <a:pt x="822151" y="478510"/>
                        <a:pt x="809815" y="290110"/>
                        <a:pt x="803918" y="123731"/>
                      </a:cubicBezTo>
                      <a:cubicBezTo>
                        <a:pt x="764383" y="149407"/>
                        <a:pt x="705839" y="163977"/>
                        <a:pt x="641783" y="163530"/>
                      </a:cubicBezTo>
                      <a:cubicBezTo>
                        <a:pt x="548583" y="162880"/>
                        <a:pt x="469201" y="130706"/>
                        <a:pt x="440202" y="85159"/>
                      </a:cubicBezTo>
                      <a:lnTo>
                        <a:pt x="439942" y="85159"/>
                      </a:lnTo>
                      <a:close/>
                      <a:moveTo>
                        <a:pt x="431463" y="0"/>
                      </a:moveTo>
                      <a:lnTo>
                        <a:pt x="436470" y="0"/>
                      </a:lnTo>
                      <a:cubicBezTo>
                        <a:pt x="471882" y="54101"/>
                        <a:pt x="565364" y="91852"/>
                        <a:pt x="674820" y="92627"/>
                      </a:cubicBezTo>
                      <a:cubicBezTo>
                        <a:pt x="751248" y="93168"/>
                        <a:pt x="821100" y="75529"/>
                        <a:pt x="868272" y="44443"/>
                      </a:cubicBezTo>
                      <a:cubicBezTo>
                        <a:pt x="875307" y="245874"/>
                        <a:pt x="845421" y="473966"/>
                        <a:pt x="784773" y="618041"/>
                      </a:cubicBezTo>
                      <a:cubicBezTo>
                        <a:pt x="714388" y="785255"/>
                        <a:pt x="620223" y="857790"/>
                        <a:pt x="445116" y="954712"/>
                      </a:cubicBezTo>
                      <a:lnTo>
                        <a:pt x="445116" y="956329"/>
                      </a:lnTo>
                      <a:lnTo>
                        <a:pt x="429971" y="956329"/>
                      </a:lnTo>
                      <a:lnTo>
                        <a:pt x="429971" y="954712"/>
                      </a:lnTo>
                      <a:cubicBezTo>
                        <a:pt x="254865" y="857791"/>
                        <a:pt x="116094" y="785256"/>
                        <a:pt x="45707" y="618043"/>
                      </a:cubicBezTo>
                      <a:cubicBezTo>
                        <a:pt x="-15654" y="472272"/>
                        <a:pt x="135" y="240500"/>
                        <a:pt x="7066" y="37350"/>
                      </a:cubicBezTo>
                      <a:cubicBezTo>
                        <a:pt x="53515" y="65330"/>
                        <a:pt x="119910" y="82580"/>
                        <a:pt x="193532" y="83101"/>
                      </a:cubicBezTo>
                      <a:cubicBezTo>
                        <a:pt x="298209" y="83841"/>
                        <a:pt x="390551" y="50481"/>
                        <a:pt x="4314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latin typeface="+mj-lt"/>
                  </a:endParaRPr>
                </a:p>
              </p:txBody>
            </p:sp>
          </p:grpSp>
        </p:grpSp>
      </p:grpSp>
      <p:grpSp>
        <p:nvGrpSpPr>
          <p:cNvPr id="42" name="Group 41">
            <a:extLst>
              <a:ext uri="{FF2B5EF4-FFF2-40B4-BE49-F238E27FC236}">
                <a16:creationId xmlns="" xmlns:a16="http://schemas.microsoft.com/office/drawing/2014/main" id="{0AC2C798-A2E3-4F48-AD29-7006DA1A3A9F}"/>
              </a:ext>
            </a:extLst>
          </p:cNvPr>
          <p:cNvGrpSpPr/>
          <p:nvPr/>
        </p:nvGrpSpPr>
        <p:grpSpPr>
          <a:xfrm>
            <a:off x="960440" y="2736747"/>
            <a:ext cx="479544" cy="342782"/>
            <a:chOff x="1830658" y="2106640"/>
            <a:chExt cx="4042317" cy="2889478"/>
          </a:xfrm>
        </p:grpSpPr>
        <p:sp>
          <p:nvSpPr>
            <p:cNvPr id="43" name="Rectangle 60">
              <a:extLst>
                <a:ext uri="{FF2B5EF4-FFF2-40B4-BE49-F238E27FC236}">
                  <a16:creationId xmlns="" xmlns:a16="http://schemas.microsoft.com/office/drawing/2014/main" id="{A9BF8A0E-760F-4C54-8683-AEE3072CD674}"/>
                </a:ext>
              </a:extLst>
            </p:cNvPr>
            <p:cNvSpPr/>
            <p:nvPr/>
          </p:nvSpPr>
          <p:spPr>
            <a:xfrm>
              <a:off x="2423644" y="2106640"/>
              <a:ext cx="2884335" cy="413535"/>
            </a:xfrm>
            <a:custGeom>
              <a:avLst/>
              <a:gdLst>
                <a:gd name="connsiteX0" fmla="*/ 0 w 2884335"/>
                <a:gd name="connsiteY0" fmla="*/ 0 h 165410"/>
                <a:gd name="connsiteX1" fmla="*/ 2884335 w 2884335"/>
                <a:gd name="connsiteY1" fmla="*/ 0 h 165410"/>
                <a:gd name="connsiteX2" fmla="*/ 2884335 w 2884335"/>
                <a:gd name="connsiteY2" fmla="*/ 165410 h 165410"/>
                <a:gd name="connsiteX3" fmla="*/ 0 w 2884335"/>
                <a:gd name="connsiteY3" fmla="*/ 165410 h 165410"/>
                <a:gd name="connsiteX4" fmla="*/ 0 w 2884335"/>
                <a:gd name="connsiteY4" fmla="*/ 0 h 165410"/>
                <a:gd name="connsiteX0" fmla="*/ 0 w 2884335"/>
                <a:gd name="connsiteY0" fmla="*/ 218068 h 383478"/>
                <a:gd name="connsiteX1" fmla="*/ 2884335 w 2884335"/>
                <a:gd name="connsiteY1" fmla="*/ 218068 h 383478"/>
                <a:gd name="connsiteX2" fmla="*/ 2884335 w 2884335"/>
                <a:gd name="connsiteY2" fmla="*/ 383478 h 383478"/>
                <a:gd name="connsiteX3" fmla="*/ 0 w 2884335"/>
                <a:gd name="connsiteY3" fmla="*/ 383478 h 383478"/>
                <a:gd name="connsiteX4" fmla="*/ 0 w 2884335"/>
                <a:gd name="connsiteY4" fmla="*/ 218068 h 383478"/>
                <a:gd name="connsiteX0" fmla="*/ 0 w 2884335"/>
                <a:gd name="connsiteY0" fmla="*/ 276463 h 441873"/>
                <a:gd name="connsiteX1" fmla="*/ 2884335 w 2884335"/>
                <a:gd name="connsiteY1" fmla="*/ 276463 h 441873"/>
                <a:gd name="connsiteX2" fmla="*/ 2884335 w 2884335"/>
                <a:gd name="connsiteY2" fmla="*/ 441873 h 441873"/>
                <a:gd name="connsiteX3" fmla="*/ 0 w 2884335"/>
                <a:gd name="connsiteY3" fmla="*/ 441873 h 441873"/>
                <a:gd name="connsiteX4" fmla="*/ 0 w 2884335"/>
                <a:gd name="connsiteY4" fmla="*/ 276463 h 441873"/>
                <a:gd name="connsiteX0" fmla="*/ 0 w 2884335"/>
                <a:gd name="connsiteY0" fmla="*/ 248125 h 413535"/>
                <a:gd name="connsiteX1" fmla="*/ 2884335 w 2884335"/>
                <a:gd name="connsiteY1" fmla="*/ 248125 h 413535"/>
                <a:gd name="connsiteX2" fmla="*/ 2884335 w 2884335"/>
                <a:gd name="connsiteY2" fmla="*/ 413535 h 413535"/>
                <a:gd name="connsiteX3" fmla="*/ 0 w 2884335"/>
                <a:gd name="connsiteY3" fmla="*/ 413535 h 413535"/>
                <a:gd name="connsiteX4" fmla="*/ 0 w 2884335"/>
                <a:gd name="connsiteY4" fmla="*/ 248125 h 41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4335" h="413535">
                  <a:moveTo>
                    <a:pt x="0" y="248125"/>
                  </a:moveTo>
                  <a:cubicBezTo>
                    <a:pt x="1106412" y="-175621"/>
                    <a:pt x="2223973" y="25101"/>
                    <a:pt x="2884335" y="248125"/>
                  </a:cubicBezTo>
                  <a:lnTo>
                    <a:pt x="2884335" y="413535"/>
                  </a:lnTo>
                  <a:lnTo>
                    <a:pt x="0" y="413535"/>
                  </a:lnTo>
                  <a:lnTo>
                    <a:pt x="0" y="24812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44" name="Straight Connector 43">
              <a:extLst>
                <a:ext uri="{FF2B5EF4-FFF2-40B4-BE49-F238E27FC236}">
                  <a16:creationId xmlns="" xmlns:a16="http://schemas.microsoft.com/office/drawing/2014/main" id="{D0E4DDA2-8EA3-45D2-A8D3-F692505CECA0}"/>
                </a:ext>
              </a:extLst>
            </p:cNvPr>
            <p:cNvCxnSpPr/>
            <p:nvPr/>
          </p:nvCxnSpPr>
          <p:spPr>
            <a:xfrm flipH="1">
              <a:off x="1871663" y="2486722"/>
              <a:ext cx="795339" cy="17566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2C467D5A-7B37-4F5A-AB13-1DA09EF9C446}"/>
                </a:ext>
              </a:extLst>
            </p:cNvPr>
            <p:cNvCxnSpPr/>
            <p:nvPr/>
          </p:nvCxnSpPr>
          <p:spPr>
            <a:xfrm>
              <a:off x="2667000" y="2520175"/>
              <a:ext cx="0" cy="1728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BC3AC744-8A14-4E66-94B5-1365DE4441B7}"/>
                </a:ext>
              </a:extLst>
            </p:cNvPr>
            <p:cNvCxnSpPr/>
            <p:nvPr/>
          </p:nvCxnSpPr>
          <p:spPr>
            <a:xfrm>
              <a:off x="2667000" y="2520175"/>
              <a:ext cx="728663" cy="1708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CBF495C0-89A6-449E-BDC1-EC9B6C368284}"/>
                </a:ext>
              </a:extLst>
            </p:cNvPr>
            <p:cNvCxnSpPr/>
            <p:nvPr/>
          </p:nvCxnSpPr>
          <p:spPr>
            <a:xfrm flipH="1">
              <a:off x="4314825" y="2486722"/>
              <a:ext cx="790577" cy="17566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7327BE59-6B5C-4A6B-87A8-185724F8FC4D}"/>
                </a:ext>
              </a:extLst>
            </p:cNvPr>
            <p:cNvCxnSpPr/>
            <p:nvPr/>
          </p:nvCxnSpPr>
          <p:spPr>
            <a:xfrm>
              <a:off x="5105400" y="2520175"/>
              <a:ext cx="0" cy="1728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33BF3778-7CD5-4B34-A55C-FD0EB21AC518}"/>
                </a:ext>
              </a:extLst>
            </p:cNvPr>
            <p:cNvCxnSpPr/>
            <p:nvPr/>
          </p:nvCxnSpPr>
          <p:spPr>
            <a:xfrm>
              <a:off x="5105400" y="2520175"/>
              <a:ext cx="704850" cy="17136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Pentagon 43">
              <a:extLst>
                <a:ext uri="{FF2B5EF4-FFF2-40B4-BE49-F238E27FC236}">
                  <a16:creationId xmlns="" xmlns:a16="http://schemas.microsoft.com/office/drawing/2014/main" id="{1F056CB6-5E49-4761-A093-C9354BBDD16E}"/>
                </a:ext>
              </a:extLst>
            </p:cNvPr>
            <p:cNvSpPr/>
            <p:nvPr/>
          </p:nvSpPr>
          <p:spPr>
            <a:xfrm rot="16200000">
              <a:off x="2772250" y="3320889"/>
              <a:ext cx="2179320" cy="475301"/>
            </a:xfrm>
            <a:prstGeom prst="homePlate">
              <a:avLst>
                <a:gd name="adj" fmla="val 19589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51" name="Block Arc 80">
              <a:extLst>
                <a:ext uri="{FF2B5EF4-FFF2-40B4-BE49-F238E27FC236}">
                  <a16:creationId xmlns="" xmlns:a16="http://schemas.microsoft.com/office/drawing/2014/main" id="{D337DBE7-AD3C-4B8A-BE93-F515A0A08328}"/>
                </a:ext>
              </a:extLst>
            </p:cNvPr>
            <p:cNvSpPr/>
            <p:nvPr/>
          </p:nvSpPr>
          <p:spPr>
            <a:xfrm rot="10800000" flipV="1">
              <a:off x="3217498" y="4596572"/>
              <a:ext cx="1301162" cy="399546"/>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685800 w 914400"/>
                <a:gd name="connsiteY3" fmla="*/ 457200 h 914400"/>
                <a:gd name="connsiteX4" fmla="*/ 457200 w 914400"/>
                <a:gd name="connsiteY4" fmla="*/ 228600 h 914400"/>
                <a:gd name="connsiteX5" fmla="*/ 228600 w 914400"/>
                <a:gd name="connsiteY5" fmla="*/ 457200 h 914400"/>
                <a:gd name="connsiteX6" fmla="*/ 0 w 914400"/>
                <a:gd name="connsiteY6" fmla="*/ 457200 h 914400"/>
                <a:gd name="connsiteX0" fmla="*/ 0 w 914400"/>
                <a:gd name="connsiteY0" fmla="*/ 457200 h 457200"/>
                <a:gd name="connsiteX1" fmla="*/ 457200 w 914400"/>
                <a:gd name="connsiteY1" fmla="*/ 0 h 457200"/>
                <a:gd name="connsiteX2" fmla="*/ 914400 w 914400"/>
                <a:gd name="connsiteY2" fmla="*/ 457200 h 457200"/>
                <a:gd name="connsiteX3" fmla="*/ 685800 w 914400"/>
                <a:gd name="connsiteY3" fmla="*/ 457200 h 457200"/>
                <a:gd name="connsiteX4" fmla="*/ 228600 w 914400"/>
                <a:gd name="connsiteY4" fmla="*/ 457200 h 457200"/>
                <a:gd name="connsiteX5" fmla="*/ 0 w 914400"/>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457200">
                  <a:moveTo>
                    <a:pt x="0" y="457200"/>
                  </a:moveTo>
                  <a:cubicBezTo>
                    <a:pt x="0" y="204695"/>
                    <a:pt x="204695" y="0"/>
                    <a:pt x="457200" y="0"/>
                  </a:cubicBezTo>
                  <a:cubicBezTo>
                    <a:pt x="709705" y="0"/>
                    <a:pt x="914400" y="204695"/>
                    <a:pt x="914400" y="457200"/>
                  </a:cubicBezTo>
                  <a:lnTo>
                    <a:pt x="685800" y="457200"/>
                  </a:lnTo>
                  <a:lnTo>
                    <a:pt x="228600" y="457200"/>
                  </a:lnTo>
                  <a:lnTo>
                    <a:pt x="0" y="45720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solidFill>
                  <a:schemeClr val="tx1"/>
                </a:solidFill>
              </a:endParaRPr>
            </a:p>
          </p:txBody>
        </p:sp>
        <p:sp>
          <p:nvSpPr>
            <p:cNvPr id="52" name="Oval 51">
              <a:extLst>
                <a:ext uri="{FF2B5EF4-FFF2-40B4-BE49-F238E27FC236}">
                  <a16:creationId xmlns="" xmlns:a16="http://schemas.microsoft.com/office/drawing/2014/main" id="{FFBDD082-F10E-4355-B49F-ADAD74356D9C}"/>
                </a:ext>
              </a:extLst>
            </p:cNvPr>
            <p:cNvSpPr/>
            <p:nvPr/>
          </p:nvSpPr>
          <p:spPr>
            <a:xfrm>
              <a:off x="3769755" y="2237207"/>
              <a:ext cx="184310" cy="184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53" name="Block Arc 80">
              <a:extLst>
                <a:ext uri="{FF2B5EF4-FFF2-40B4-BE49-F238E27FC236}">
                  <a16:creationId xmlns="" xmlns:a16="http://schemas.microsoft.com/office/drawing/2014/main" id="{A09C59A4-A3FB-47BA-88E2-AD64888C8523}"/>
                </a:ext>
              </a:extLst>
            </p:cNvPr>
            <p:cNvSpPr/>
            <p:nvPr/>
          </p:nvSpPr>
          <p:spPr>
            <a:xfrm flipV="1">
              <a:off x="1830658" y="4226313"/>
              <a:ext cx="1603917" cy="492512"/>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685800 w 914400"/>
                <a:gd name="connsiteY3" fmla="*/ 457200 h 914400"/>
                <a:gd name="connsiteX4" fmla="*/ 457200 w 914400"/>
                <a:gd name="connsiteY4" fmla="*/ 228600 h 914400"/>
                <a:gd name="connsiteX5" fmla="*/ 228600 w 914400"/>
                <a:gd name="connsiteY5" fmla="*/ 457200 h 914400"/>
                <a:gd name="connsiteX6" fmla="*/ 0 w 914400"/>
                <a:gd name="connsiteY6" fmla="*/ 457200 h 914400"/>
                <a:gd name="connsiteX0" fmla="*/ 0 w 914400"/>
                <a:gd name="connsiteY0" fmla="*/ 457200 h 457200"/>
                <a:gd name="connsiteX1" fmla="*/ 457200 w 914400"/>
                <a:gd name="connsiteY1" fmla="*/ 0 h 457200"/>
                <a:gd name="connsiteX2" fmla="*/ 914400 w 914400"/>
                <a:gd name="connsiteY2" fmla="*/ 457200 h 457200"/>
                <a:gd name="connsiteX3" fmla="*/ 685800 w 914400"/>
                <a:gd name="connsiteY3" fmla="*/ 457200 h 457200"/>
                <a:gd name="connsiteX4" fmla="*/ 228600 w 914400"/>
                <a:gd name="connsiteY4" fmla="*/ 457200 h 457200"/>
                <a:gd name="connsiteX5" fmla="*/ 0 w 914400"/>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457200">
                  <a:moveTo>
                    <a:pt x="0" y="457200"/>
                  </a:moveTo>
                  <a:cubicBezTo>
                    <a:pt x="0" y="204695"/>
                    <a:pt x="204695" y="0"/>
                    <a:pt x="457200" y="0"/>
                  </a:cubicBezTo>
                  <a:cubicBezTo>
                    <a:pt x="709705" y="0"/>
                    <a:pt x="914400" y="204695"/>
                    <a:pt x="914400" y="457200"/>
                  </a:cubicBezTo>
                  <a:lnTo>
                    <a:pt x="685800" y="457200"/>
                  </a:lnTo>
                  <a:lnTo>
                    <a:pt x="228600" y="457200"/>
                  </a:lnTo>
                  <a:lnTo>
                    <a:pt x="0" y="4572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solidFill>
                  <a:schemeClr val="tx1"/>
                </a:solidFill>
              </a:endParaRPr>
            </a:p>
          </p:txBody>
        </p:sp>
        <p:sp>
          <p:nvSpPr>
            <p:cNvPr id="54" name="Block Arc 80">
              <a:extLst>
                <a:ext uri="{FF2B5EF4-FFF2-40B4-BE49-F238E27FC236}">
                  <a16:creationId xmlns="" xmlns:a16="http://schemas.microsoft.com/office/drawing/2014/main" id="{E0A7EE40-F7DF-4BF8-AC4C-C414E5B017F3}"/>
                </a:ext>
              </a:extLst>
            </p:cNvPr>
            <p:cNvSpPr/>
            <p:nvPr/>
          </p:nvSpPr>
          <p:spPr>
            <a:xfrm flipV="1">
              <a:off x="4269058" y="4226313"/>
              <a:ext cx="1603917" cy="492512"/>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685800 w 914400"/>
                <a:gd name="connsiteY3" fmla="*/ 457200 h 914400"/>
                <a:gd name="connsiteX4" fmla="*/ 457200 w 914400"/>
                <a:gd name="connsiteY4" fmla="*/ 228600 h 914400"/>
                <a:gd name="connsiteX5" fmla="*/ 228600 w 914400"/>
                <a:gd name="connsiteY5" fmla="*/ 457200 h 914400"/>
                <a:gd name="connsiteX6" fmla="*/ 0 w 914400"/>
                <a:gd name="connsiteY6" fmla="*/ 457200 h 914400"/>
                <a:gd name="connsiteX0" fmla="*/ 0 w 914400"/>
                <a:gd name="connsiteY0" fmla="*/ 457200 h 457200"/>
                <a:gd name="connsiteX1" fmla="*/ 457200 w 914400"/>
                <a:gd name="connsiteY1" fmla="*/ 0 h 457200"/>
                <a:gd name="connsiteX2" fmla="*/ 914400 w 914400"/>
                <a:gd name="connsiteY2" fmla="*/ 457200 h 457200"/>
                <a:gd name="connsiteX3" fmla="*/ 685800 w 914400"/>
                <a:gd name="connsiteY3" fmla="*/ 457200 h 457200"/>
                <a:gd name="connsiteX4" fmla="*/ 228600 w 914400"/>
                <a:gd name="connsiteY4" fmla="*/ 457200 h 457200"/>
                <a:gd name="connsiteX5" fmla="*/ 0 w 914400"/>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457200">
                  <a:moveTo>
                    <a:pt x="0" y="457200"/>
                  </a:moveTo>
                  <a:cubicBezTo>
                    <a:pt x="0" y="204695"/>
                    <a:pt x="204695" y="0"/>
                    <a:pt x="457200" y="0"/>
                  </a:cubicBezTo>
                  <a:cubicBezTo>
                    <a:pt x="709705" y="0"/>
                    <a:pt x="914400" y="204695"/>
                    <a:pt x="914400" y="457200"/>
                  </a:cubicBezTo>
                  <a:lnTo>
                    <a:pt x="685800" y="457200"/>
                  </a:lnTo>
                  <a:lnTo>
                    <a:pt x="228600" y="457200"/>
                  </a:lnTo>
                  <a:lnTo>
                    <a:pt x="0" y="4572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solidFill>
                  <a:schemeClr val="tx1"/>
                </a:solidFill>
              </a:endParaRPr>
            </a:p>
          </p:txBody>
        </p:sp>
      </p:grpSp>
      <p:grpSp>
        <p:nvGrpSpPr>
          <p:cNvPr id="55" name="Group 54">
            <a:extLst>
              <a:ext uri="{FF2B5EF4-FFF2-40B4-BE49-F238E27FC236}">
                <a16:creationId xmlns="" xmlns:a16="http://schemas.microsoft.com/office/drawing/2014/main" id="{827F7FD6-A577-406B-9834-FAA6F695011E}"/>
              </a:ext>
            </a:extLst>
          </p:cNvPr>
          <p:cNvGrpSpPr/>
          <p:nvPr/>
        </p:nvGrpSpPr>
        <p:grpSpPr>
          <a:xfrm>
            <a:off x="1114912" y="3392443"/>
            <a:ext cx="367448" cy="367448"/>
            <a:chOff x="696913" y="3059113"/>
            <a:chExt cx="962025" cy="962025"/>
          </a:xfrm>
          <a:solidFill>
            <a:schemeClr val="accent1"/>
          </a:solidFill>
        </p:grpSpPr>
        <p:sp>
          <p:nvSpPr>
            <p:cNvPr id="56" name="Freeform 5">
              <a:extLst>
                <a:ext uri="{FF2B5EF4-FFF2-40B4-BE49-F238E27FC236}">
                  <a16:creationId xmlns="" xmlns:a16="http://schemas.microsoft.com/office/drawing/2014/main" id="{E86B7C12-F3C7-4132-BA25-DD1399633B23}"/>
                </a:ext>
              </a:extLst>
            </p:cNvPr>
            <p:cNvSpPr>
              <a:spLocks noEditPoints="1"/>
            </p:cNvSpPr>
            <p:nvPr/>
          </p:nvSpPr>
          <p:spPr bwMode="auto">
            <a:xfrm>
              <a:off x="866775" y="3811588"/>
              <a:ext cx="627063" cy="209550"/>
            </a:xfrm>
            <a:custGeom>
              <a:avLst/>
              <a:gdLst>
                <a:gd name="T0" fmla="*/ 167 w 167"/>
                <a:gd name="T1" fmla="*/ 40 h 56"/>
                <a:gd name="T2" fmla="*/ 154 w 167"/>
                <a:gd name="T3" fmla="*/ 21 h 56"/>
                <a:gd name="T4" fmla="*/ 103 w 167"/>
                <a:gd name="T5" fmla="*/ 0 h 56"/>
                <a:gd name="T6" fmla="*/ 103 w 167"/>
                <a:gd name="T7" fmla="*/ 25 h 56"/>
                <a:gd name="T8" fmla="*/ 84 w 167"/>
                <a:gd name="T9" fmla="*/ 15 h 56"/>
                <a:gd name="T10" fmla="*/ 63 w 167"/>
                <a:gd name="T11" fmla="*/ 25 h 56"/>
                <a:gd name="T12" fmla="*/ 63 w 167"/>
                <a:gd name="T13" fmla="*/ 0 h 56"/>
                <a:gd name="T14" fmla="*/ 13 w 167"/>
                <a:gd name="T15" fmla="*/ 21 h 56"/>
                <a:gd name="T16" fmla="*/ 0 w 167"/>
                <a:gd name="T17" fmla="*/ 40 h 56"/>
                <a:gd name="T18" fmla="*/ 0 w 167"/>
                <a:gd name="T19" fmla="*/ 56 h 56"/>
                <a:gd name="T20" fmla="*/ 167 w 167"/>
                <a:gd name="T21" fmla="*/ 56 h 56"/>
                <a:gd name="T22" fmla="*/ 167 w 167"/>
                <a:gd name="T23" fmla="*/ 40 h 56"/>
                <a:gd name="T24" fmla="*/ 8 w 167"/>
                <a:gd name="T25" fmla="*/ 40 h 56"/>
                <a:gd name="T26" fmla="*/ 16 w 167"/>
                <a:gd name="T27" fmla="*/ 29 h 56"/>
                <a:gd name="T28" fmla="*/ 55 w 167"/>
                <a:gd name="T29" fmla="*/ 12 h 56"/>
                <a:gd name="T30" fmla="*/ 55 w 167"/>
                <a:gd name="T31" fmla="*/ 38 h 56"/>
                <a:gd name="T32" fmla="*/ 70 w 167"/>
                <a:gd name="T33" fmla="*/ 31 h 56"/>
                <a:gd name="T34" fmla="*/ 72 w 167"/>
                <a:gd name="T35" fmla="*/ 40 h 56"/>
                <a:gd name="T36" fmla="*/ 69 w 167"/>
                <a:gd name="T37" fmla="*/ 48 h 56"/>
                <a:gd name="T38" fmla="*/ 8 w 167"/>
                <a:gd name="T39" fmla="*/ 48 h 56"/>
                <a:gd name="T40" fmla="*/ 8 w 167"/>
                <a:gd name="T41" fmla="*/ 40 h 56"/>
                <a:gd name="T42" fmla="*/ 77 w 167"/>
                <a:gd name="T43" fmla="*/ 48 h 56"/>
                <a:gd name="T44" fmla="*/ 80 w 167"/>
                <a:gd name="T45" fmla="*/ 40 h 56"/>
                <a:gd name="T46" fmla="*/ 77 w 167"/>
                <a:gd name="T47" fmla="*/ 27 h 56"/>
                <a:gd name="T48" fmla="*/ 84 w 167"/>
                <a:gd name="T49" fmla="*/ 24 h 56"/>
                <a:gd name="T50" fmla="*/ 91 w 167"/>
                <a:gd name="T51" fmla="*/ 28 h 56"/>
                <a:gd name="T52" fmla="*/ 87 w 167"/>
                <a:gd name="T53" fmla="*/ 40 h 56"/>
                <a:gd name="T54" fmla="*/ 90 w 167"/>
                <a:gd name="T55" fmla="*/ 48 h 56"/>
                <a:gd name="T56" fmla="*/ 77 w 167"/>
                <a:gd name="T57" fmla="*/ 48 h 56"/>
                <a:gd name="T58" fmla="*/ 159 w 167"/>
                <a:gd name="T59" fmla="*/ 48 h 56"/>
                <a:gd name="T60" fmla="*/ 98 w 167"/>
                <a:gd name="T61" fmla="*/ 48 h 56"/>
                <a:gd name="T62" fmla="*/ 96 w 167"/>
                <a:gd name="T63" fmla="*/ 40 h 56"/>
                <a:gd name="T64" fmla="*/ 98 w 167"/>
                <a:gd name="T65" fmla="*/ 31 h 56"/>
                <a:gd name="T66" fmla="*/ 111 w 167"/>
                <a:gd name="T67" fmla="*/ 38 h 56"/>
                <a:gd name="T68" fmla="*/ 111 w 167"/>
                <a:gd name="T69" fmla="*/ 12 h 56"/>
                <a:gd name="T70" fmla="*/ 151 w 167"/>
                <a:gd name="T71" fmla="*/ 29 h 56"/>
                <a:gd name="T72" fmla="*/ 159 w 167"/>
                <a:gd name="T73" fmla="*/ 40 h 56"/>
                <a:gd name="T74" fmla="*/ 159 w 167"/>
                <a:gd name="T75"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7" h="56">
                  <a:moveTo>
                    <a:pt x="167" y="40"/>
                  </a:moveTo>
                  <a:cubicBezTo>
                    <a:pt x="167" y="32"/>
                    <a:pt x="162" y="24"/>
                    <a:pt x="154" y="21"/>
                  </a:cubicBezTo>
                  <a:cubicBezTo>
                    <a:pt x="103" y="0"/>
                    <a:pt x="103" y="0"/>
                    <a:pt x="103" y="0"/>
                  </a:cubicBezTo>
                  <a:cubicBezTo>
                    <a:pt x="103" y="25"/>
                    <a:pt x="103" y="25"/>
                    <a:pt x="103" y="25"/>
                  </a:cubicBezTo>
                  <a:cubicBezTo>
                    <a:pt x="84" y="15"/>
                    <a:pt x="84" y="15"/>
                    <a:pt x="84" y="15"/>
                  </a:cubicBezTo>
                  <a:cubicBezTo>
                    <a:pt x="63" y="25"/>
                    <a:pt x="63" y="25"/>
                    <a:pt x="63" y="25"/>
                  </a:cubicBezTo>
                  <a:cubicBezTo>
                    <a:pt x="63" y="0"/>
                    <a:pt x="63" y="0"/>
                    <a:pt x="63" y="0"/>
                  </a:cubicBezTo>
                  <a:cubicBezTo>
                    <a:pt x="13" y="21"/>
                    <a:pt x="13" y="21"/>
                    <a:pt x="13" y="21"/>
                  </a:cubicBezTo>
                  <a:cubicBezTo>
                    <a:pt x="5" y="24"/>
                    <a:pt x="0" y="32"/>
                    <a:pt x="0" y="40"/>
                  </a:cubicBezTo>
                  <a:cubicBezTo>
                    <a:pt x="0" y="56"/>
                    <a:pt x="0" y="56"/>
                    <a:pt x="0" y="56"/>
                  </a:cubicBezTo>
                  <a:cubicBezTo>
                    <a:pt x="167" y="56"/>
                    <a:pt x="167" y="56"/>
                    <a:pt x="167" y="56"/>
                  </a:cubicBezTo>
                  <a:lnTo>
                    <a:pt x="167" y="40"/>
                  </a:lnTo>
                  <a:close/>
                  <a:moveTo>
                    <a:pt x="8" y="40"/>
                  </a:moveTo>
                  <a:cubicBezTo>
                    <a:pt x="8" y="35"/>
                    <a:pt x="11" y="31"/>
                    <a:pt x="16" y="29"/>
                  </a:cubicBezTo>
                  <a:cubicBezTo>
                    <a:pt x="55" y="12"/>
                    <a:pt x="55" y="12"/>
                    <a:pt x="55" y="12"/>
                  </a:cubicBezTo>
                  <a:cubicBezTo>
                    <a:pt x="55" y="38"/>
                    <a:pt x="55" y="38"/>
                    <a:pt x="55" y="38"/>
                  </a:cubicBezTo>
                  <a:cubicBezTo>
                    <a:pt x="70" y="31"/>
                    <a:pt x="70" y="31"/>
                    <a:pt x="70" y="31"/>
                  </a:cubicBezTo>
                  <a:cubicBezTo>
                    <a:pt x="72" y="40"/>
                    <a:pt x="72" y="40"/>
                    <a:pt x="72" y="40"/>
                  </a:cubicBezTo>
                  <a:cubicBezTo>
                    <a:pt x="69" y="48"/>
                    <a:pt x="69" y="48"/>
                    <a:pt x="69" y="48"/>
                  </a:cubicBezTo>
                  <a:cubicBezTo>
                    <a:pt x="8" y="48"/>
                    <a:pt x="8" y="48"/>
                    <a:pt x="8" y="48"/>
                  </a:cubicBezTo>
                  <a:lnTo>
                    <a:pt x="8" y="40"/>
                  </a:lnTo>
                  <a:close/>
                  <a:moveTo>
                    <a:pt x="77" y="48"/>
                  </a:moveTo>
                  <a:cubicBezTo>
                    <a:pt x="80" y="40"/>
                    <a:pt x="80" y="40"/>
                    <a:pt x="80" y="40"/>
                  </a:cubicBezTo>
                  <a:cubicBezTo>
                    <a:pt x="77" y="27"/>
                    <a:pt x="77" y="27"/>
                    <a:pt x="77" y="27"/>
                  </a:cubicBezTo>
                  <a:cubicBezTo>
                    <a:pt x="84" y="24"/>
                    <a:pt x="84" y="24"/>
                    <a:pt x="84" y="24"/>
                  </a:cubicBezTo>
                  <a:cubicBezTo>
                    <a:pt x="91" y="28"/>
                    <a:pt x="91" y="28"/>
                    <a:pt x="91" y="28"/>
                  </a:cubicBezTo>
                  <a:cubicBezTo>
                    <a:pt x="87" y="40"/>
                    <a:pt x="87" y="40"/>
                    <a:pt x="87" y="40"/>
                  </a:cubicBezTo>
                  <a:cubicBezTo>
                    <a:pt x="90" y="48"/>
                    <a:pt x="90" y="48"/>
                    <a:pt x="90" y="48"/>
                  </a:cubicBezTo>
                  <a:lnTo>
                    <a:pt x="77" y="48"/>
                  </a:lnTo>
                  <a:close/>
                  <a:moveTo>
                    <a:pt x="159" y="48"/>
                  </a:moveTo>
                  <a:cubicBezTo>
                    <a:pt x="98" y="48"/>
                    <a:pt x="98" y="48"/>
                    <a:pt x="98" y="48"/>
                  </a:cubicBezTo>
                  <a:cubicBezTo>
                    <a:pt x="96" y="40"/>
                    <a:pt x="96" y="40"/>
                    <a:pt x="96" y="40"/>
                  </a:cubicBezTo>
                  <a:cubicBezTo>
                    <a:pt x="98" y="31"/>
                    <a:pt x="98" y="31"/>
                    <a:pt x="98" y="31"/>
                  </a:cubicBezTo>
                  <a:cubicBezTo>
                    <a:pt x="111" y="38"/>
                    <a:pt x="111" y="38"/>
                    <a:pt x="111" y="38"/>
                  </a:cubicBezTo>
                  <a:cubicBezTo>
                    <a:pt x="111" y="12"/>
                    <a:pt x="111" y="12"/>
                    <a:pt x="111" y="12"/>
                  </a:cubicBezTo>
                  <a:cubicBezTo>
                    <a:pt x="151" y="29"/>
                    <a:pt x="151" y="29"/>
                    <a:pt x="151" y="29"/>
                  </a:cubicBezTo>
                  <a:cubicBezTo>
                    <a:pt x="156" y="31"/>
                    <a:pt x="159" y="35"/>
                    <a:pt x="159" y="40"/>
                  </a:cubicBezTo>
                  <a:lnTo>
                    <a:pt x="15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6">
              <a:extLst>
                <a:ext uri="{FF2B5EF4-FFF2-40B4-BE49-F238E27FC236}">
                  <a16:creationId xmlns="" xmlns:a16="http://schemas.microsoft.com/office/drawing/2014/main" id="{C6F775C1-D3AB-42E8-AB9A-E89FB11F9592}"/>
                </a:ext>
              </a:extLst>
            </p:cNvPr>
            <p:cNvSpPr>
              <a:spLocks noEditPoints="1"/>
            </p:cNvSpPr>
            <p:nvPr/>
          </p:nvSpPr>
          <p:spPr bwMode="auto">
            <a:xfrm>
              <a:off x="1009650" y="3421063"/>
              <a:ext cx="338138" cy="390525"/>
            </a:xfrm>
            <a:custGeom>
              <a:avLst/>
              <a:gdLst>
                <a:gd name="T0" fmla="*/ 0 w 90"/>
                <a:gd name="T1" fmla="*/ 56 h 104"/>
                <a:gd name="T2" fmla="*/ 3 w 90"/>
                <a:gd name="T3" fmla="*/ 69 h 104"/>
                <a:gd name="T4" fmla="*/ 11 w 90"/>
                <a:gd name="T5" fmla="*/ 74 h 104"/>
                <a:gd name="T6" fmla="*/ 18 w 90"/>
                <a:gd name="T7" fmla="*/ 87 h 104"/>
                <a:gd name="T8" fmla="*/ 28 w 90"/>
                <a:gd name="T9" fmla="*/ 99 h 104"/>
                <a:gd name="T10" fmla="*/ 30 w 90"/>
                <a:gd name="T11" fmla="*/ 101 h 104"/>
                <a:gd name="T12" fmla="*/ 41 w 90"/>
                <a:gd name="T13" fmla="*/ 104 h 104"/>
                <a:gd name="T14" fmla="*/ 49 w 90"/>
                <a:gd name="T15" fmla="*/ 104 h 104"/>
                <a:gd name="T16" fmla="*/ 49 w 90"/>
                <a:gd name="T17" fmla="*/ 104 h 104"/>
                <a:gd name="T18" fmla="*/ 59 w 90"/>
                <a:gd name="T19" fmla="*/ 101 h 104"/>
                <a:gd name="T20" fmla="*/ 60 w 90"/>
                <a:gd name="T21" fmla="*/ 99 h 104"/>
                <a:gd name="T22" fmla="*/ 71 w 90"/>
                <a:gd name="T23" fmla="*/ 88 h 104"/>
                <a:gd name="T24" fmla="*/ 78 w 90"/>
                <a:gd name="T25" fmla="*/ 74 h 104"/>
                <a:gd name="T26" fmla="*/ 87 w 90"/>
                <a:gd name="T27" fmla="*/ 69 h 104"/>
                <a:gd name="T28" fmla="*/ 90 w 90"/>
                <a:gd name="T29" fmla="*/ 57 h 104"/>
                <a:gd name="T30" fmla="*/ 90 w 90"/>
                <a:gd name="T31" fmla="*/ 56 h 104"/>
                <a:gd name="T32" fmla="*/ 87 w 90"/>
                <a:gd name="T33" fmla="*/ 51 h 104"/>
                <a:gd name="T34" fmla="*/ 85 w 90"/>
                <a:gd name="T35" fmla="*/ 49 h 104"/>
                <a:gd name="T36" fmla="*/ 85 w 90"/>
                <a:gd name="T37" fmla="*/ 42 h 104"/>
                <a:gd name="T38" fmla="*/ 85 w 90"/>
                <a:gd name="T39" fmla="*/ 40 h 104"/>
                <a:gd name="T40" fmla="*/ 45 w 90"/>
                <a:gd name="T41" fmla="*/ 0 h 104"/>
                <a:gd name="T42" fmla="*/ 5 w 90"/>
                <a:gd name="T43" fmla="*/ 40 h 104"/>
                <a:gd name="T44" fmla="*/ 5 w 90"/>
                <a:gd name="T45" fmla="*/ 42 h 104"/>
                <a:gd name="T46" fmla="*/ 5 w 90"/>
                <a:gd name="T47" fmla="*/ 49 h 104"/>
                <a:gd name="T48" fmla="*/ 0 w 90"/>
                <a:gd name="T49" fmla="*/ 56 h 104"/>
                <a:gd name="T50" fmla="*/ 14 w 90"/>
                <a:gd name="T51" fmla="*/ 52 h 104"/>
                <a:gd name="T52" fmla="*/ 13 w 90"/>
                <a:gd name="T53" fmla="*/ 42 h 104"/>
                <a:gd name="T54" fmla="*/ 13 w 90"/>
                <a:gd name="T55" fmla="*/ 40 h 104"/>
                <a:gd name="T56" fmla="*/ 45 w 90"/>
                <a:gd name="T57" fmla="*/ 8 h 104"/>
                <a:gd name="T58" fmla="*/ 77 w 90"/>
                <a:gd name="T59" fmla="*/ 40 h 104"/>
                <a:gd name="T60" fmla="*/ 77 w 90"/>
                <a:gd name="T61" fmla="*/ 42 h 104"/>
                <a:gd name="T62" fmla="*/ 76 w 90"/>
                <a:gd name="T63" fmla="*/ 52 h 104"/>
                <a:gd name="T64" fmla="*/ 75 w 90"/>
                <a:gd name="T65" fmla="*/ 56 h 104"/>
                <a:gd name="T66" fmla="*/ 82 w 90"/>
                <a:gd name="T67" fmla="*/ 56 h 104"/>
                <a:gd name="T68" fmla="*/ 80 w 90"/>
                <a:gd name="T69" fmla="*/ 64 h 104"/>
                <a:gd name="T70" fmla="*/ 72 w 90"/>
                <a:gd name="T71" fmla="*/ 68 h 104"/>
                <a:gd name="T72" fmla="*/ 64 w 90"/>
                <a:gd name="T73" fmla="*/ 85 h 104"/>
                <a:gd name="T74" fmla="*/ 55 w 90"/>
                <a:gd name="T75" fmla="*/ 93 h 104"/>
                <a:gd name="T76" fmla="*/ 54 w 90"/>
                <a:gd name="T77" fmla="*/ 95 h 104"/>
                <a:gd name="T78" fmla="*/ 49 w 90"/>
                <a:gd name="T79" fmla="*/ 96 h 104"/>
                <a:gd name="T80" fmla="*/ 41 w 90"/>
                <a:gd name="T81" fmla="*/ 96 h 104"/>
                <a:gd name="T82" fmla="*/ 36 w 90"/>
                <a:gd name="T83" fmla="*/ 94 h 104"/>
                <a:gd name="T84" fmla="*/ 33 w 90"/>
                <a:gd name="T85" fmla="*/ 92 h 104"/>
                <a:gd name="T86" fmla="*/ 25 w 90"/>
                <a:gd name="T87" fmla="*/ 84 h 104"/>
                <a:gd name="T88" fmla="*/ 17 w 90"/>
                <a:gd name="T89" fmla="*/ 68 h 104"/>
                <a:gd name="T90" fmla="*/ 10 w 90"/>
                <a:gd name="T91" fmla="*/ 64 h 104"/>
                <a:gd name="T92" fmla="*/ 8 w 90"/>
                <a:gd name="T93" fmla="*/ 56 h 104"/>
                <a:gd name="T94" fmla="*/ 14 w 90"/>
                <a:gd name="T95" fmla="*/ 56 h 104"/>
                <a:gd name="T96" fmla="*/ 14 w 90"/>
                <a:gd name="T97"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 h="104">
                  <a:moveTo>
                    <a:pt x="0" y="56"/>
                  </a:moveTo>
                  <a:cubicBezTo>
                    <a:pt x="3" y="69"/>
                    <a:pt x="3" y="69"/>
                    <a:pt x="3" y="69"/>
                  </a:cubicBezTo>
                  <a:cubicBezTo>
                    <a:pt x="11" y="74"/>
                    <a:pt x="11" y="74"/>
                    <a:pt x="11" y="74"/>
                  </a:cubicBezTo>
                  <a:cubicBezTo>
                    <a:pt x="18" y="87"/>
                    <a:pt x="18" y="87"/>
                    <a:pt x="18" y="87"/>
                  </a:cubicBezTo>
                  <a:cubicBezTo>
                    <a:pt x="19" y="91"/>
                    <a:pt x="24" y="95"/>
                    <a:pt x="28" y="99"/>
                  </a:cubicBezTo>
                  <a:cubicBezTo>
                    <a:pt x="29" y="99"/>
                    <a:pt x="30" y="100"/>
                    <a:pt x="30" y="101"/>
                  </a:cubicBezTo>
                  <a:cubicBezTo>
                    <a:pt x="33" y="103"/>
                    <a:pt x="37" y="104"/>
                    <a:pt x="41" y="104"/>
                  </a:cubicBezTo>
                  <a:cubicBezTo>
                    <a:pt x="49" y="104"/>
                    <a:pt x="49" y="104"/>
                    <a:pt x="49" y="104"/>
                  </a:cubicBezTo>
                  <a:cubicBezTo>
                    <a:pt x="49" y="104"/>
                    <a:pt x="49" y="104"/>
                    <a:pt x="49" y="104"/>
                  </a:cubicBezTo>
                  <a:cubicBezTo>
                    <a:pt x="53" y="104"/>
                    <a:pt x="56" y="103"/>
                    <a:pt x="59" y="101"/>
                  </a:cubicBezTo>
                  <a:cubicBezTo>
                    <a:pt x="60" y="99"/>
                    <a:pt x="60" y="99"/>
                    <a:pt x="60" y="99"/>
                  </a:cubicBezTo>
                  <a:cubicBezTo>
                    <a:pt x="66" y="95"/>
                    <a:pt x="70" y="91"/>
                    <a:pt x="71" y="88"/>
                  </a:cubicBezTo>
                  <a:cubicBezTo>
                    <a:pt x="78" y="74"/>
                    <a:pt x="78" y="74"/>
                    <a:pt x="78" y="74"/>
                  </a:cubicBezTo>
                  <a:cubicBezTo>
                    <a:pt x="87" y="69"/>
                    <a:pt x="87" y="69"/>
                    <a:pt x="87" y="69"/>
                  </a:cubicBezTo>
                  <a:cubicBezTo>
                    <a:pt x="90" y="57"/>
                    <a:pt x="90" y="57"/>
                    <a:pt x="90" y="57"/>
                  </a:cubicBezTo>
                  <a:cubicBezTo>
                    <a:pt x="90" y="56"/>
                    <a:pt x="90" y="56"/>
                    <a:pt x="90" y="56"/>
                  </a:cubicBezTo>
                  <a:cubicBezTo>
                    <a:pt x="90" y="54"/>
                    <a:pt x="89" y="52"/>
                    <a:pt x="87" y="51"/>
                  </a:cubicBezTo>
                  <a:cubicBezTo>
                    <a:pt x="87" y="50"/>
                    <a:pt x="86" y="49"/>
                    <a:pt x="85" y="49"/>
                  </a:cubicBezTo>
                  <a:cubicBezTo>
                    <a:pt x="85" y="46"/>
                    <a:pt x="85" y="44"/>
                    <a:pt x="85" y="42"/>
                  </a:cubicBezTo>
                  <a:cubicBezTo>
                    <a:pt x="85" y="40"/>
                    <a:pt x="85" y="40"/>
                    <a:pt x="85" y="40"/>
                  </a:cubicBezTo>
                  <a:cubicBezTo>
                    <a:pt x="85" y="18"/>
                    <a:pt x="67" y="0"/>
                    <a:pt x="45" y="0"/>
                  </a:cubicBezTo>
                  <a:cubicBezTo>
                    <a:pt x="23" y="0"/>
                    <a:pt x="5" y="18"/>
                    <a:pt x="5" y="40"/>
                  </a:cubicBezTo>
                  <a:cubicBezTo>
                    <a:pt x="5" y="42"/>
                    <a:pt x="5" y="42"/>
                    <a:pt x="5" y="42"/>
                  </a:cubicBezTo>
                  <a:cubicBezTo>
                    <a:pt x="5" y="44"/>
                    <a:pt x="5" y="46"/>
                    <a:pt x="5" y="49"/>
                  </a:cubicBezTo>
                  <a:cubicBezTo>
                    <a:pt x="2" y="50"/>
                    <a:pt x="0" y="53"/>
                    <a:pt x="0" y="56"/>
                  </a:cubicBezTo>
                  <a:moveTo>
                    <a:pt x="14" y="52"/>
                  </a:moveTo>
                  <a:cubicBezTo>
                    <a:pt x="13" y="48"/>
                    <a:pt x="13" y="45"/>
                    <a:pt x="13" y="42"/>
                  </a:cubicBezTo>
                  <a:cubicBezTo>
                    <a:pt x="13" y="40"/>
                    <a:pt x="13" y="40"/>
                    <a:pt x="13" y="40"/>
                  </a:cubicBezTo>
                  <a:cubicBezTo>
                    <a:pt x="13" y="23"/>
                    <a:pt x="27" y="8"/>
                    <a:pt x="45" y="8"/>
                  </a:cubicBezTo>
                  <a:cubicBezTo>
                    <a:pt x="63" y="8"/>
                    <a:pt x="77" y="23"/>
                    <a:pt x="77" y="40"/>
                  </a:cubicBezTo>
                  <a:cubicBezTo>
                    <a:pt x="77" y="42"/>
                    <a:pt x="77" y="42"/>
                    <a:pt x="77" y="42"/>
                  </a:cubicBezTo>
                  <a:cubicBezTo>
                    <a:pt x="77" y="45"/>
                    <a:pt x="77" y="48"/>
                    <a:pt x="76" y="52"/>
                  </a:cubicBezTo>
                  <a:cubicBezTo>
                    <a:pt x="75" y="56"/>
                    <a:pt x="75" y="56"/>
                    <a:pt x="75" y="56"/>
                  </a:cubicBezTo>
                  <a:cubicBezTo>
                    <a:pt x="82" y="56"/>
                    <a:pt x="82" y="56"/>
                    <a:pt x="82" y="56"/>
                  </a:cubicBezTo>
                  <a:cubicBezTo>
                    <a:pt x="80" y="64"/>
                    <a:pt x="80" y="64"/>
                    <a:pt x="80" y="64"/>
                  </a:cubicBezTo>
                  <a:cubicBezTo>
                    <a:pt x="72" y="68"/>
                    <a:pt x="72" y="68"/>
                    <a:pt x="72" y="68"/>
                  </a:cubicBezTo>
                  <a:cubicBezTo>
                    <a:pt x="64" y="85"/>
                    <a:pt x="64" y="85"/>
                    <a:pt x="64" y="85"/>
                  </a:cubicBezTo>
                  <a:cubicBezTo>
                    <a:pt x="63" y="87"/>
                    <a:pt x="58" y="91"/>
                    <a:pt x="55" y="93"/>
                  </a:cubicBezTo>
                  <a:cubicBezTo>
                    <a:pt x="54" y="95"/>
                    <a:pt x="54" y="95"/>
                    <a:pt x="54" y="95"/>
                  </a:cubicBezTo>
                  <a:cubicBezTo>
                    <a:pt x="52" y="96"/>
                    <a:pt x="51" y="96"/>
                    <a:pt x="49" y="96"/>
                  </a:cubicBezTo>
                  <a:cubicBezTo>
                    <a:pt x="41" y="96"/>
                    <a:pt x="41" y="96"/>
                    <a:pt x="41" y="96"/>
                  </a:cubicBezTo>
                  <a:cubicBezTo>
                    <a:pt x="39" y="96"/>
                    <a:pt x="37" y="96"/>
                    <a:pt x="36" y="94"/>
                  </a:cubicBezTo>
                  <a:cubicBezTo>
                    <a:pt x="35" y="94"/>
                    <a:pt x="34" y="93"/>
                    <a:pt x="33" y="92"/>
                  </a:cubicBezTo>
                  <a:cubicBezTo>
                    <a:pt x="30" y="90"/>
                    <a:pt x="26" y="87"/>
                    <a:pt x="25" y="84"/>
                  </a:cubicBezTo>
                  <a:cubicBezTo>
                    <a:pt x="17" y="68"/>
                    <a:pt x="17" y="68"/>
                    <a:pt x="17" y="68"/>
                  </a:cubicBezTo>
                  <a:cubicBezTo>
                    <a:pt x="10" y="64"/>
                    <a:pt x="10" y="64"/>
                    <a:pt x="10" y="64"/>
                  </a:cubicBezTo>
                  <a:cubicBezTo>
                    <a:pt x="8" y="56"/>
                    <a:pt x="8" y="56"/>
                    <a:pt x="8" y="56"/>
                  </a:cubicBezTo>
                  <a:cubicBezTo>
                    <a:pt x="14" y="56"/>
                    <a:pt x="14" y="56"/>
                    <a:pt x="14" y="56"/>
                  </a:cubicBezTo>
                  <a:lnTo>
                    <a:pt x="1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7">
              <a:extLst>
                <a:ext uri="{FF2B5EF4-FFF2-40B4-BE49-F238E27FC236}">
                  <a16:creationId xmlns="" xmlns:a16="http://schemas.microsoft.com/office/drawing/2014/main" id="{9B7C84A9-0826-4117-9997-3B0FA8ED5CA3}"/>
                </a:ext>
              </a:extLst>
            </p:cNvPr>
            <p:cNvSpPr>
              <a:spLocks noEditPoints="1"/>
            </p:cNvSpPr>
            <p:nvPr/>
          </p:nvSpPr>
          <p:spPr bwMode="auto">
            <a:xfrm>
              <a:off x="1103313" y="3059113"/>
              <a:ext cx="150813" cy="150813"/>
            </a:xfrm>
            <a:custGeom>
              <a:avLst/>
              <a:gdLst>
                <a:gd name="T0" fmla="*/ 20 w 40"/>
                <a:gd name="T1" fmla="*/ 40 h 40"/>
                <a:gd name="T2" fmla="*/ 40 w 40"/>
                <a:gd name="T3" fmla="*/ 20 h 40"/>
                <a:gd name="T4" fmla="*/ 20 w 40"/>
                <a:gd name="T5" fmla="*/ 0 h 40"/>
                <a:gd name="T6" fmla="*/ 0 w 40"/>
                <a:gd name="T7" fmla="*/ 20 h 40"/>
                <a:gd name="T8" fmla="*/ 20 w 40"/>
                <a:gd name="T9" fmla="*/ 40 h 40"/>
                <a:gd name="T10" fmla="*/ 20 w 40"/>
                <a:gd name="T11" fmla="*/ 8 h 40"/>
                <a:gd name="T12" fmla="*/ 32 w 40"/>
                <a:gd name="T13" fmla="*/ 20 h 40"/>
                <a:gd name="T14" fmla="*/ 20 w 40"/>
                <a:gd name="T15" fmla="*/ 32 h 40"/>
                <a:gd name="T16" fmla="*/ 8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31" y="40"/>
                    <a:pt x="40" y="31"/>
                    <a:pt x="40" y="20"/>
                  </a:cubicBezTo>
                  <a:cubicBezTo>
                    <a:pt x="40" y="9"/>
                    <a:pt x="31" y="0"/>
                    <a:pt x="20" y="0"/>
                  </a:cubicBezTo>
                  <a:cubicBezTo>
                    <a:pt x="9" y="0"/>
                    <a:pt x="0" y="9"/>
                    <a:pt x="0" y="20"/>
                  </a:cubicBezTo>
                  <a:cubicBezTo>
                    <a:pt x="0" y="31"/>
                    <a:pt x="9" y="40"/>
                    <a:pt x="20" y="40"/>
                  </a:cubicBezTo>
                  <a:moveTo>
                    <a:pt x="20" y="8"/>
                  </a:moveTo>
                  <a:cubicBezTo>
                    <a:pt x="27" y="8"/>
                    <a:pt x="32" y="13"/>
                    <a:pt x="32" y="20"/>
                  </a:cubicBezTo>
                  <a:cubicBezTo>
                    <a:pt x="32" y="27"/>
                    <a:pt x="27" y="32"/>
                    <a:pt x="20" y="32"/>
                  </a:cubicBezTo>
                  <a:cubicBezTo>
                    <a:pt x="13" y="32"/>
                    <a:pt x="8" y="27"/>
                    <a:pt x="8" y="20"/>
                  </a:cubicBezTo>
                  <a:cubicBezTo>
                    <a:pt x="8" y="13"/>
                    <a:pt x="13" y="8"/>
                    <a:pt x="20"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8">
              <a:extLst>
                <a:ext uri="{FF2B5EF4-FFF2-40B4-BE49-F238E27FC236}">
                  <a16:creationId xmlns="" xmlns:a16="http://schemas.microsoft.com/office/drawing/2014/main" id="{02D2E0F5-6D10-4014-B1C0-FDF06E20DE50}"/>
                </a:ext>
              </a:extLst>
            </p:cNvPr>
            <p:cNvSpPr>
              <a:spLocks/>
            </p:cNvSpPr>
            <p:nvPr/>
          </p:nvSpPr>
          <p:spPr bwMode="auto">
            <a:xfrm>
              <a:off x="1163638" y="3360738"/>
              <a:ext cx="30163" cy="33338"/>
            </a:xfrm>
            <a:custGeom>
              <a:avLst/>
              <a:gdLst>
                <a:gd name="T0" fmla="*/ 0 w 19"/>
                <a:gd name="T1" fmla="*/ 19 h 21"/>
                <a:gd name="T2" fmla="*/ 19 w 19"/>
                <a:gd name="T3" fmla="*/ 21 h 21"/>
                <a:gd name="T4" fmla="*/ 19 w 19"/>
                <a:gd name="T5" fmla="*/ 0 h 21"/>
                <a:gd name="T6" fmla="*/ 0 w 19"/>
                <a:gd name="T7" fmla="*/ 0 h 21"/>
                <a:gd name="T8" fmla="*/ 0 w 19"/>
                <a:gd name="T9" fmla="*/ 19 h 21"/>
              </a:gdLst>
              <a:ahLst/>
              <a:cxnLst>
                <a:cxn ang="0">
                  <a:pos x="T0" y="T1"/>
                </a:cxn>
                <a:cxn ang="0">
                  <a:pos x="T2" y="T3"/>
                </a:cxn>
                <a:cxn ang="0">
                  <a:pos x="T4" y="T5"/>
                </a:cxn>
                <a:cxn ang="0">
                  <a:pos x="T6" y="T7"/>
                </a:cxn>
                <a:cxn ang="0">
                  <a:pos x="T8" y="T9"/>
                </a:cxn>
              </a:cxnLst>
              <a:rect l="0" t="0" r="r" b="b"/>
              <a:pathLst>
                <a:path w="19" h="21">
                  <a:moveTo>
                    <a:pt x="0" y="19"/>
                  </a:moveTo>
                  <a:lnTo>
                    <a:pt x="19" y="21"/>
                  </a:lnTo>
                  <a:lnTo>
                    <a:pt x="19" y="0"/>
                  </a:lnTo>
                  <a:lnTo>
                    <a:pt x="0" y="0"/>
                  </a:ln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9">
              <a:extLst>
                <a:ext uri="{FF2B5EF4-FFF2-40B4-BE49-F238E27FC236}">
                  <a16:creationId xmlns="" xmlns:a16="http://schemas.microsoft.com/office/drawing/2014/main" id="{17CBA3AF-4832-45C9-BF7C-61D74D74D4E7}"/>
                </a:ext>
              </a:extLst>
            </p:cNvPr>
            <p:cNvSpPr>
              <a:spLocks noChangeArrowheads="1"/>
            </p:cNvSpPr>
            <p:nvPr/>
          </p:nvSpPr>
          <p:spPr bwMode="auto">
            <a:xfrm>
              <a:off x="1163638" y="3228975"/>
              <a:ext cx="30163"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10">
              <a:extLst>
                <a:ext uri="{FF2B5EF4-FFF2-40B4-BE49-F238E27FC236}">
                  <a16:creationId xmlns="" xmlns:a16="http://schemas.microsoft.com/office/drawing/2014/main" id="{2A935912-B189-4A05-8877-DE9806DDFBBD}"/>
                </a:ext>
              </a:extLst>
            </p:cNvPr>
            <p:cNvSpPr>
              <a:spLocks noChangeArrowheads="1"/>
            </p:cNvSpPr>
            <p:nvPr/>
          </p:nvSpPr>
          <p:spPr bwMode="auto">
            <a:xfrm>
              <a:off x="1163638" y="3297238"/>
              <a:ext cx="30163"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1">
              <a:extLst>
                <a:ext uri="{FF2B5EF4-FFF2-40B4-BE49-F238E27FC236}">
                  <a16:creationId xmlns="" xmlns:a16="http://schemas.microsoft.com/office/drawing/2014/main" id="{F2341862-9BE6-4FD5-A2F1-490667DA18C1}"/>
                </a:ext>
              </a:extLst>
            </p:cNvPr>
            <p:cNvSpPr>
              <a:spLocks noEditPoints="1"/>
            </p:cNvSpPr>
            <p:nvPr/>
          </p:nvSpPr>
          <p:spPr bwMode="auto">
            <a:xfrm>
              <a:off x="696913" y="3360738"/>
              <a:ext cx="150813" cy="153988"/>
            </a:xfrm>
            <a:custGeom>
              <a:avLst/>
              <a:gdLst>
                <a:gd name="T0" fmla="*/ 20 w 40"/>
                <a:gd name="T1" fmla="*/ 41 h 41"/>
                <a:gd name="T2" fmla="*/ 40 w 40"/>
                <a:gd name="T3" fmla="*/ 20 h 41"/>
                <a:gd name="T4" fmla="*/ 20 w 40"/>
                <a:gd name="T5" fmla="*/ 0 h 41"/>
                <a:gd name="T6" fmla="*/ 0 w 40"/>
                <a:gd name="T7" fmla="*/ 20 h 41"/>
                <a:gd name="T8" fmla="*/ 20 w 40"/>
                <a:gd name="T9" fmla="*/ 41 h 41"/>
                <a:gd name="T10" fmla="*/ 20 w 40"/>
                <a:gd name="T11" fmla="*/ 8 h 41"/>
                <a:gd name="T12" fmla="*/ 32 w 40"/>
                <a:gd name="T13" fmla="*/ 20 h 41"/>
                <a:gd name="T14" fmla="*/ 20 w 40"/>
                <a:gd name="T15" fmla="*/ 33 h 41"/>
                <a:gd name="T16" fmla="*/ 8 w 40"/>
                <a:gd name="T17" fmla="*/ 20 h 41"/>
                <a:gd name="T18" fmla="*/ 20 w 40"/>
                <a:gd name="T19"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1">
                  <a:moveTo>
                    <a:pt x="20" y="41"/>
                  </a:moveTo>
                  <a:cubicBezTo>
                    <a:pt x="31" y="41"/>
                    <a:pt x="40" y="32"/>
                    <a:pt x="40" y="20"/>
                  </a:cubicBezTo>
                  <a:cubicBezTo>
                    <a:pt x="40" y="9"/>
                    <a:pt x="31" y="0"/>
                    <a:pt x="20" y="0"/>
                  </a:cubicBezTo>
                  <a:cubicBezTo>
                    <a:pt x="9" y="0"/>
                    <a:pt x="0" y="9"/>
                    <a:pt x="0" y="20"/>
                  </a:cubicBezTo>
                  <a:cubicBezTo>
                    <a:pt x="0" y="32"/>
                    <a:pt x="9" y="41"/>
                    <a:pt x="20" y="41"/>
                  </a:cubicBezTo>
                  <a:moveTo>
                    <a:pt x="20" y="8"/>
                  </a:moveTo>
                  <a:cubicBezTo>
                    <a:pt x="27" y="8"/>
                    <a:pt x="32" y="14"/>
                    <a:pt x="32" y="20"/>
                  </a:cubicBezTo>
                  <a:cubicBezTo>
                    <a:pt x="32" y="27"/>
                    <a:pt x="27" y="33"/>
                    <a:pt x="20" y="33"/>
                  </a:cubicBezTo>
                  <a:cubicBezTo>
                    <a:pt x="13" y="33"/>
                    <a:pt x="8" y="27"/>
                    <a:pt x="8" y="20"/>
                  </a:cubicBezTo>
                  <a:cubicBezTo>
                    <a:pt x="8" y="14"/>
                    <a:pt x="13" y="8"/>
                    <a:pt x="20"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2">
              <a:extLst>
                <a:ext uri="{FF2B5EF4-FFF2-40B4-BE49-F238E27FC236}">
                  <a16:creationId xmlns="" xmlns:a16="http://schemas.microsoft.com/office/drawing/2014/main" id="{B5DDF08D-4C48-4E45-8AAC-134DD47841CA}"/>
                </a:ext>
              </a:extLst>
            </p:cNvPr>
            <p:cNvSpPr>
              <a:spLocks noEditPoints="1"/>
            </p:cNvSpPr>
            <p:nvPr/>
          </p:nvSpPr>
          <p:spPr bwMode="auto">
            <a:xfrm>
              <a:off x="696913" y="3811588"/>
              <a:ext cx="150813" cy="153988"/>
            </a:xfrm>
            <a:custGeom>
              <a:avLst/>
              <a:gdLst>
                <a:gd name="T0" fmla="*/ 20 w 40"/>
                <a:gd name="T1" fmla="*/ 41 h 41"/>
                <a:gd name="T2" fmla="*/ 40 w 40"/>
                <a:gd name="T3" fmla="*/ 20 h 41"/>
                <a:gd name="T4" fmla="*/ 20 w 40"/>
                <a:gd name="T5" fmla="*/ 0 h 41"/>
                <a:gd name="T6" fmla="*/ 0 w 40"/>
                <a:gd name="T7" fmla="*/ 20 h 41"/>
                <a:gd name="T8" fmla="*/ 20 w 40"/>
                <a:gd name="T9" fmla="*/ 41 h 41"/>
                <a:gd name="T10" fmla="*/ 20 w 40"/>
                <a:gd name="T11" fmla="*/ 8 h 41"/>
                <a:gd name="T12" fmla="*/ 32 w 40"/>
                <a:gd name="T13" fmla="*/ 20 h 41"/>
                <a:gd name="T14" fmla="*/ 20 w 40"/>
                <a:gd name="T15" fmla="*/ 33 h 41"/>
                <a:gd name="T16" fmla="*/ 8 w 40"/>
                <a:gd name="T17" fmla="*/ 20 h 41"/>
                <a:gd name="T18" fmla="*/ 20 w 40"/>
                <a:gd name="T19"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1">
                  <a:moveTo>
                    <a:pt x="20" y="41"/>
                  </a:moveTo>
                  <a:cubicBezTo>
                    <a:pt x="31" y="41"/>
                    <a:pt x="40" y="32"/>
                    <a:pt x="40" y="20"/>
                  </a:cubicBezTo>
                  <a:cubicBezTo>
                    <a:pt x="40" y="9"/>
                    <a:pt x="31" y="0"/>
                    <a:pt x="20" y="0"/>
                  </a:cubicBezTo>
                  <a:cubicBezTo>
                    <a:pt x="9" y="0"/>
                    <a:pt x="0" y="9"/>
                    <a:pt x="0" y="20"/>
                  </a:cubicBezTo>
                  <a:cubicBezTo>
                    <a:pt x="0" y="32"/>
                    <a:pt x="9" y="41"/>
                    <a:pt x="20" y="41"/>
                  </a:cubicBezTo>
                  <a:moveTo>
                    <a:pt x="20" y="8"/>
                  </a:moveTo>
                  <a:cubicBezTo>
                    <a:pt x="27" y="8"/>
                    <a:pt x="32" y="14"/>
                    <a:pt x="32" y="20"/>
                  </a:cubicBezTo>
                  <a:cubicBezTo>
                    <a:pt x="32" y="27"/>
                    <a:pt x="27" y="33"/>
                    <a:pt x="20" y="33"/>
                  </a:cubicBezTo>
                  <a:cubicBezTo>
                    <a:pt x="13" y="33"/>
                    <a:pt x="8" y="27"/>
                    <a:pt x="8" y="20"/>
                  </a:cubicBezTo>
                  <a:cubicBezTo>
                    <a:pt x="8" y="14"/>
                    <a:pt x="13" y="8"/>
                    <a:pt x="20"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3">
              <a:extLst>
                <a:ext uri="{FF2B5EF4-FFF2-40B4-BE49-F238E27FC236}">
                  <a16:creationId xmlns="" xmlns:a16="http://schemas.microsoft.com/office/drawing/2014/main" id="{38C942F1-6D9F-460C-8311-AA431F6B5118}"/>
                </a:ext>
              </a:extLst>
            </p:cNvPr>
            <p:cNvSpPr>
              <a:spLocks/>
            </p:cNvSpPr>
            <p:nvPr/>
          </p:nvSpPr>
          <p:spPr bwMode="auto">
            <a:xfrm>
              <a:off x="850900" y="3476625"/>
              <a:ext cx="38100" cy="41275"/>
            </a:xfrm>
            <a:custGeom>
              <a:avLst/>
              <a:gdLst>
                <a:gd name="T0" fmla="*/ 24 w 24"/>
                <a:gd name="T1" fmla="*/ 10 h 26"/>
                <a:gd name="T2" fmla="*/ 10 w 24"/>
                <a:gd name="T3" fmla="*/ 0 h 26"/>
                <a:gd name="T4" fmla="*/ 0 w 24"/>
                <a:gd name="T5" fmla="*/ 17 h 26"/>
                <a:gd name="T6" fmla="*/ 15 w 24"/>
                <a:gd name="T7" fmla="*/ 26 h 26"/>
                <a:gd name="T8" fmla="*/ 24 w 24"/>
                <a:gd name="T9" fmla="*/ 10 h 26"/>
              </a:gdLst>
              <a:ahLst/>
              <a:cxnLst>
                <a:cxn ang="0">
                  <a:pos x="T0" y="T1"/>
                </a:cxn>
                <a:cxn ang="0">
                  <a:pos x="T2" y="T3"/>
                </a:cxn>
                <a:cxn ang="0">
                  <a:pos x="T4" y="T5"/>
                </a:cxn>
                <a:cxn ang="0">
                  <a:pos x="T6" y="T7"/>
                </a:cxn>
                <a:cxn ang="0">
                  <a:pos x="T8" y="T9"/>
                </a:cxn>
              </a:cxnLst>
              <a:rect l="0" t="0" r="r" b="b"/>
              <a:pathLst>
                <a:path w="24" h="26">
                  <a:moveTo>
                    <a:pt x="24" y="10"/>
                  </a:moveTo>
                  <a:lnTo>
                    <a:pt x="10" y="0"/>
                  </a:lnTo>
                  <a:lnTo>
                    <a:pt x="0" y="17"/>
                  </a:lnTo>
                  <a:lnTo>
                    <a:pt x="15" y="26"/>
                  </a:lnTo>
                  <a:lnTo>
                    <a:pt x="2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4">
              <a:extLst>
                <a:ext uri="{FF2B5EF4-FFF2-40B4-BE49-F238E27FC236}">
                  <a16:creationId xmlns="" xmlns:a16="http://schemas.microsoft.com/office/drawing/2014/main" id="{498F8339-13D9-4A99-A4D9-5762761986B3}"/>
                </a:ext>
              </a:extLst>
            </p:cNvPr>
            <p:cNvSpPr>
              <a:spLocks/>
            </p:cNvSpPr>
            <p:nvPr/>
          </p:nvSpPr>
          <p:spPr bwMode="auto">
            <a:xfrm>
              <a:off x="896938" y="3506788"/>
              <a:ext cx="38100" cy="38100"/>
            </a:xfrm>
            <a:custGeom>
              <a:avLst/>
              <a:gdLst>
                <a:gd name="T0" fmla="*/ 24 w 24"/>
                <a:gd name="T1" fmla="*/ 7 h 24"/>
                <a:gd name="T2" fmla="*/ 9 w 24"/>
                <a:gd name="T3" fmla="*/ 0 h 24"/>
                <a:gd name="T4" fmla="*/ 0 w 24"/>
                <a:gd name="T5" fmla="*/ 14 h 24"/>
                <a:gd name="T6" fmla="*/ 14 w 24"/>
                <a:gd name="T7" fmla="*/ 24 h 24"/>
                <a:gd name="T8" fmla="*/ 24 w 24"/>
                <a:gd name="T9" fmla="*/ 7 h 24"/>
              </a:gdLst>
              <a:ahLst/>
              <a:cxnLst>
                <a:cxn ang="0">
                  <a:pos x="T0" y="T1"/>
                </a:cxn>
                <a:cxn ang="0">
                  <a:pos x="T2" y="T3"/>
                </a:cxn>
                <a:cxn ang="0">
                  <a:pos x="T4" y="T5"/>
                </a:cxn>
                <a:cxn ang="0">
                  <a:pos x="T6" y="T7"/>
                </a:cxn>
                <a:cxn ang="0">
                  <a:pos x="T8" y="T9"/>
                </a:cxn>
              </a:cxnLst>
              <a:rect l="0" t="0" r="r" b="b"/>
              <a:pathLst>
                <a:path w="24" h="24">
                  <a:moveTo>
                    <a:pt x="24" y="7"/>
                  </a:moveTo>
                  <a:lnTo>
                    <a:pt x="9" y="0"/>
                  </a:lnTo>
                  <a:lnTo>
                    <a:pt x="0" y="14"/>
                  </a:lnTo>
                  <a:lnTo>
                    <a:pt x="14" y="24"/>
                  </a:lnTo>
                  <a:lnTo>
                    <a:pt x="2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5">
              <a:extLst>
                <a:ext uri="{FF2B5EF4-FFF2-40B4-BE49-F238E27FC236}">
                  <a16:creationId xmlns="" xmlns:a16="http://schemas.microsoft.com/office/drawing/2014/main" id="{E3625D3E-5ABD-4913-AD4A-1E8351EAA518}"/>
                </a:ext>
              </a:extLst>
            </p:cNvPr>
            <p:cNvSpPr>
              <a:spLocks/>
            </p:cNvSpPr>
            <p:nvPr/>
          </p:nvSpPr>
          <p:spPr bwMode="auto">
            <a:xfrm>
              <a:off x="941388" y="3533775"/>
              <a:ext cx="38100" cy="36513"/>
            </a:xfrm>
            <a:custGeom>
              <a:avLst/>
              <a:gdLst>
                <a:gd name="T0" fmla="*/ 24 w 24"/>
                <a:gd name="T1" fmla="*/ 9 h 23"/>
                <a:gd name="T2" fmla="*/ 10 w 24"/>
                <a:gd name="T3" fmla="*/ 0 h 23"/>
                <a:gd name="T4" fmla="*/ 0 w 24"/>
                <a:gd name="T5" fmla="*/ 16 h 23"/>
                <a:gd name="T6" fmla="*/ 14 w 24"/>
                <a:gd name="T7" fmla="*/ 23 h 23"/>
                <a:gd name="T8" fmla="*/ 24 w 24"/>
                <a:gd name="T9" fmla="*/ 9 h 23"/>
              </a:gdLst>
              <a:ahLst/>
              <a:cxnLst>
                <a:cxn ang="0">
                  <a:pos x="T0" y="T1"/>
                </a:cxn>
                <a:cxn ang="0">
                  <a:pos x="T2" y="T3"/>
                </a:cxn>
                <a:cxn ang="0">
                  <a:pos x="T4" y="T5"/>
                </a:cxn>
                <a:cxn ang="0">
                  <a:pos x="T6" y="T7"/>
                </a:cxn>
                <a:cxn ang="0">
                  <a:pos x="T8" y="T9"/>
                </a:cxn>
              </a:cxnLst>
              <a:rect l="0" t="0" r="r" b="b"/>
              <a:pathLst>
                <a:path w="24" h="23">
                  <a:moveTo>
                    <a:pt x="24" y="9"/>
                  </a:moveTo>
                  <a:lnTo>
                    <a:pt x="10" y="0"/>
                  </a:lnTo>
                  <a:lnTo>
                    <a:pt x="0" y="16"/>
                  </a:lnTo>
                  <a:lnTo>
                    <a:pt x="14" y="23"/>
                  </a:lnTo>
                  <a:lnTo>
                    <a:pt x="24"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6">
              <a:extLst>
                <a:ext uri="{FF2B5EF4-FFF2-40B4-BE49-F238E27FC236}">
                  <a16:creationId xmlns="" xmlns:a16="http://schemas.microsoft.com/office/drawing/2014/main" id="{8EBC3840-7382-45A7-90DB-7F1C8EEE3E98}"/>
                </a:ext>
              </a:extLst>
            </p:cNvPr>
            <p:cNvSpPr>
              <a:spLocks/>
            </p:cNvSpPr>
            <p:nvPr/>
          </p:nvSpPr>
          <p:spPr bwMode="auto">
            <a:xfrm>
              <a:off x="941388" y="3762375"/>
              <a:ext cx="38100" cy="38100"/>
            </a:xfrm>
            <a:custGeom>
              <a:avLst/>
              <a:gdLst>
                <a:gd name="T0" fmla="*/ 10 w 24"/>
                <a:gd name="T1" fmla="*/ 24 h 24"/>
                <a:gd name="T2" fmla="*/ 24 w 24"/>
                <a:gd name="T3" fmla="*/ 17 h 24"/>
                <a:gd name="T4" fmla="*/ 14 w 24"/>
                <a:gd name="T5" fmla="*/ 0 h 24"/>
                <a:gd name="T6" fmla="*/ 0 w 24"/>
                <a:gd name="T7" fmla="*/ 9 h 24"/>
                <a:gd name="T8" fmla="*/ 10 w 24"/>
                <a:gd name="T9" fmla="*/ 24 h 24"/>
              </a:gdLst>
              <a:ahLst/>
              <a:cxnLst>
                <a:cxn ang="0">
                  <a:pos x="T0" y="T1"/>
                </a:cxn>
                <a:cxn ang="0">
                  <a:pos x="T2" y="T3"/>
                </a:cxn>
                <a:cxn ang="0">
                  <a:pos x="T4" y="T5"/>
                </a:cxn>
                <a:cxn ang="0">
                  <a:pos x="T6" y="T7"/>
                </a:cxn>
                <a:cxn ang="0">
                  <a:pos x="T8" y="T9"/>
                </a:cxn>
              </a:cxnLst>
              <a:rect l="0" t="0" r="r" b="b"/>
              <a:pathLst>
                <a:path w="24" h="24">
                  <a:moveTo>
                    <a:pt x="10" y="24"/>
                  </a:moveTo>
                  <a:lnTo>
                    <a:pt x="24" y="17"/>
                  </a:lnTo>
                  <a:lnTo>
                    <a:pt x="14" y="0"/>
                  </a:lnTo>
                  <a:lnTo>
                    <a:pt x="0" y="9"/>
                  </a:lnTo>
                  <a:lnTo>
                    <a:pt x="1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
              <a:extLst>
                <a:ext uri="{FF2B5EF4-FFF2-40B4-BE49-F238E27FC236}">
                  <a16:creationId xmlns="" xmlns:a16="http://schemas.microsoft.com/office/drawing/2014/main" id="{BA147CFD-C55E-4AE8-BED9-E6BD900F66F7}"/>
                </a:ext>
              </a:extLst>
            </p:cNvPr>
            <p:cNvSpPr>
              <a:spLocks/>
            </p:cNvSpPr>
            <p:nvPr/>
          </p:nvSpPr>
          <p:spPr bwMode="auto">
            <a:xfrm>
              <a:off x="896938" y="3789363"/>
              <a:ext cx="38100" cy="41275"/>
            </a:xfrm>
            <a:custGeom>
              <a:avLst/>
              <a:gdLst>
                <a:gd name="T0" fmla="*/ 9 w 24"/>
                <a:gd name="T1" fmla="*/ 26 h 26"/>
                <a:gd name="T2" fmla="*/ 24 w 24"/>
                <a:gd name="T3" fmla="*/ 16 h 26"/>
                <a:gd name="T4" fmla="*/ 14 w 24"/>
                <a:gd name="T5" fmla="*/ 0 h 26"/>
                <a:gd name="T6" fmla="*/ 0 w 24"/>
                <a:gd name="T7" fmla="*/ 9 h 26"/>
                <a:gd name="T8" fmla="*/ 9 w 24"/>
                <a:gd name="T9" fmla="*/ 26 h 26"/>
              </a:gdLst>
              <a:ahLst/>
              <a:cxnLst>
                <a:cxn ang="0">
                  <a:pos x="T0" y="T1"/>
                </a:cxn>
                <a:cxn ang="0">
                  <a:pos x="T2" y="T3"/>
                </a:cxn>
                <a:cxn ang="0">
                  <a:pos x="T4" y="T5"/>
                </a:cxn>
                <a:cxn ang="0">
                  <a:pos x="T6" y="T7"/>
                </a:cxn>
                <a:cxn ang="0">
                  <a:pos x="T8" y="T9"/>
                </a:cxn>
              </a:cxnLst>
              <a:rect l="0" t="0" r="r" b="b"/>
              <a:pathLst>
                <a:path w="24" h="26">
                  <a:moveTo>
                    <a:pt x="9" y="26"/>
                  </a:moveTo>
                  <a:lnTo>
                    <a:pt x="24" y="16"/>
                  </a:lnTo>
                  <a:lnTo>
                    <a:pt x="14" y="0"/>
                  </a:lnTo>
                  <a:lnTo>
                    <a:pt x="0" y="9"/>
                  </a:lnTo>
                  <a:lnTo>
                    <a:pt x="9"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8">
              <a:extLst>
                <a:ext uri="{FF2B5EF4-FFF2-40B4-BE49-F238E27FC236}">
                  <a16:creationId xmlns="" xmlns:a16="http://schemas.microsoft.com/office/drawing/2014/main" id="{1E6CDDF9-FBF3-4981-83B7-189F831BAB24}"/>
                </a:ext>
              </a:extLst>
            </p:cNvPr>
            <p:cNvSpPr>
              <a:spLocks/>
            </p:cNvSpPr>
            <p:nvPr/>
          </p:nvSpPr>
          <p:spPr bwMode="auto">
            <a:xfrm>
              <a:off x="850900" y="3817938"/>
              <a:ext cx="38100" cy="38100"/>
            </a:xfrm>
            <a:custGeom>
              <a:avLst/>
              <a:gdLst>
                <a:gd name="T0" fmla="*/ 10 w 24"/>
                <a:gd name="T1" fmla="*/ 24 h 24"/>
                <a:gd name="T2" fmla="*/ 24 w 24"/>
                <a:gd name="T3" fmla="*/ 15 h 24"/>
                <a:gd name="T4" fmla="*/ 15 w 24"/>
                <a:gd name="T5" fmla="*/ 0 h 24"/>
                <a:gd name="T6" fmla="*/ 0 w 24"/>
                <a:gd name="T7" fmla="*/ 8 h 24"/>
                <a:gd name="T8" fmla="*/ 10 w 24"/>
                <a:gd name="T9" fmla="*/ 24 h 24"/>
              </a:gdLst>
              <a:ahLst/>
              <a:cxnLst>
                <a:cxn ang="0">
                  <a:pos x="T0" y="T1"/>
                </a:cxn>
                <a:cxn ang="0">
                  <a:pos x="T2" y="T3"/>
                </a:cxn>
                <a:cxn ang="0">
                  <a:pos x="T4" y="T5"/>
                </a:cxn>
                <a:cxn ang="0">
                  <a:pos x="T6" y="T7"/>
                </a:cxn>
                <a:cxn ang="0">
                  <a:pos x="T8" y="T9"/>
                </a:cxn>
              </a:cxnLst>
              <a:rect l="0" t="0" r="r" b="b"/>
              <a:pathLst>
                <a:path w="24" h="24">
                  <a:moveTo>
                    <a:pt x="10" y="24"/>
                  </a:moveTo>
                  <a:lnTo>
                    <a:pt x="24" y="15"/>
                  </a:lnTo>
                  <a:lnTo>
                    <a:pt x="15" y="0"/>
                  </a:lnTo>
                  <a:lnTo>
                    <a:pt x="0" y="8"/>
                  </a:lnTo>
                  <a:lnTo>
                    <a:pt x="1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9">
              <a:extLst>
                <a:ext uri="{FF2B5EF4-FFF2-40B4-BE49-F238E27FC236}">
                  <a16:creationId xmlns="" xmlns:a16="http://schemas.microsoft.com/office/drawing/2014/main" id="{A53A8602-834F-4BB8-8103-A59D7F9F132D}"/>
                </a:ext>
              </a:extLst>
            </p:cNvPr>
            <p:cNvSpPr>
              <a:spLocks noChangeArrowheads="1"/>
            </p:cNvSpPr>
            <p:nvPr/>
          </p:nvSpPr>
          <p:spPr bwMode="auto">
            <a:xfrm>
              <a:off x="757238" y="3540125"/>
              <a:ext cx="3016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20">
              <a:extLst>
                <a:ext uri="{FF2B5EF4-FFF2-40B4-BE49-F238E27FC236}">
                  <a16:creationId xmlns="" xmlns:a16="http://schemas.microsoft.com/office/drawing/2014/main" id="{25BC5930-CF51-416B-8A66-184FFF5201C0}"/>
                </a:ext>
              </a:extLst>
            </p:cNvPr>
            <p:cNvSpPr>
              <a:spLocks noChangeArrowheads="1"/>
            </p:cNvSpPr>
            <p:nvPr/>
          </p:nvSpPr>
          <p:spPr bwMode="auto">
            <a:xfrm>
              <a:off x="757238" y="3594100"/>
              <a:ext cx="30163"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21">
              <a:extLst>
                <a:ext uri="{FF2B5EF4-FFF2-40B4-BE49-F238E27FC236}">
                  <a16:creationId xmlns="" xmlns:a16="http://schemas.microsoft.com/office/drawing/2014/main" id="{4ACDAA71-4EC2-46BC-8F77-A5A6F0D00500}"/>
                </a:ext>
              </a:extLst>
            </p:cNvPr>
            <p:cNvSpPr>
              <a:spLocks noChangeArrowheads="1"/>
            </p:cNvSpPr>
            <p:nvPr/>
          </p:nvSpPr>
          <p:spPr bwMode="auto">
            <a:xfrm>
              <a:off x="757238" y="3754438"/>
              <a:ext cx="3016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22">
              <a:extLst>
                <a:ext uri="{FF2B5EF4-FFF2-40B4-BE49-F238E27FC236}">
                  <a16:creationId xmlns="" xmlns:a16="http://schemas.microsoft.com/office/drawing/2014/main" id="{88B05F83-DA3B-4C97-94CA-9ED761673C25}"/>
                </a:ext>
              </a:extLst>
            </p:cNvPr>
            <p:cNvSpPr>
              <a:spLocks noChangeArrowheads="1"/>
            </p:cNvSpPr>
            <p:nvPr/>
          </p:nvSpPr>
          <p:spPr bwMode="auto">
            <a:xfrm>
              <a:off x="757238" y="3702050"/>
              <a:ext cx="3016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23">
              <a:extLst>
                <a:ext uri="{FF2B5EF4-FFF2-40B4-BE49-F238E27FC236}">
                  <a16:creationId xmlns="" xmlns:a16="http://schemas.microsoft.com/office/drawing/2014/main" id="{CE41571F-C2CF-4C2D-960F-7738E907612C}"/>
                </a:ext>
              </a:extLst>
            </p:cNvPr>
            <p:cNvSpPr>
              <a:spLocks noChangeArrowheads="1"/>
            </p:cNvSpPr>
            <p:nvPr/>
          </p:nvSpPr>
          <p:spPr bwMode="auto">
            <a:xfrm>
              <a:off x="757238" y="3646488"/>
              <a:ext cx="30163"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4">
              <a:extLst>
                <a:ext uri="{FF2B5EF4-FFF2-40B4-BE49-F238E27FC236}">
                  <a16:creationId xmlns="" xmlns:a16="http://schemas.microsoft.com/office/drawing/2014/main" id="{FC264E27-1124-49E7-BE42-1099A0041DB7}"/>
                </a:ext>
              </a:extLst>
            </p:cNvPr>
            <p:cNvSpPr>
              <a:spLocks noEditPoints="1"/>
            </p:cNvSpPr>
            <p:nvPr/>
          </p:nvSpPr>
          <p:spPr bwMode="auto">
            <a:xfrm>
              <a:off x="1509713" y="3360738"/>
              <a:ext cx="149225" cy="153988"/>
            </a:xfrm>
            <a:custGeom>
              <a:avLst/>
              <a:gdLst>
                <a:gd name="T0" fmla="*/ 20 w 40"/>
                <a:gd name="T1" fmla="*/ 0 h 41"/>
                <a:gd name="T2" fmla="*/ 0 w 40"/>
                <a:gd name="T3" fmla="*/ 20 h 41"/>
                <a:gd name="T4" fmla="*/ 20 w 40"/>
                <a:gd name="T5" fmla="*/ 41 h 41"/>
                <a:gd name="T6" fmla="*/ 40 w 40"/>
                <a:gd name="T7" fmla="*/ 20 h 41"/>
                <a:gd name="T8" fmla="*/ 20 w 40"/>
                <a:gd name="T9" fmla="*/ 0 h 41"/>
                <a:gd name="T10" fmla="*/ 20 w 40"/>
                <a:gd name="T11" fmla="*/ 33 h 41"/>
                <a:gd name="T12" fmla="*/ 8 w 40"/>
                <a:gd name="T13" fmla="*/ 20 h 41"/>
                <a:gd name="T14" fmla="*/ 20 w 40"/>
                <a:gd name="T15" fmla="*/ 8 h 41"/>
                <a:gd name="T16" fmla="*/ 32 w 40"/>
                <a:gd name="T17" fmla="*/ 20 h 41"/>
                <a:gd name="T18" fmla="*/ 20 w 40"/>
                <a:gd name="T19"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1">
                  <a:moveTo>
                    <a:pt x="20" y="0"/>
                  </a:moveTo>
                  <a:cubicBezTo>
                    <a:pt x="9" y="0"/>
                    <a:pt x="0" y="9"/>
                    <a:pt x="0" y="20"/>
                  </a:cubicBezTo>
                  <a:cubicBezTo>
                    <a:pt x="0" y="32"/>
                    <a:pt x="9" y="41"/>
                    <a:pt x="20" y="41"/>
                  </a:cubicBezTo>
                  <a:cubicBezTo>
                    <a:pt x="31" y="41"/>
                    <a:pt x="40" y="32"/>
                    <a:pt x="40" y="20"/>
                  </a:cubicBezTo>
                  <a:cubicBezTo>
                    <a:pt x="40" y="9"/>
                    <a:pt x="31" y="0"/>
                    <a:pt x="20" y="0"/>
                  </a:cubicBezTo>
                  <a:moveTo>
                    <a:pt x="20" y="33"/>
                  </a:moveTo>
                  <a:cubicBezTo>
                    <a:pt x="13" y="33"/>
                    <a:pt x="8" y="27"/>
                    <a:pt x="8" y="20"/>
                  </a:cubicBezTo>
                  <a:cubicBezTo>
                    <a:pt x="8" y="14"/>
                    <a:pt x="13" y="8"/>
                    <a:pt x="20" y="8"/>
                  </a:cubicBezTo>
                  <a:cubicBezTo>
                    <a:pt x="27" y="8"/>
                    <a:pt x="32" y="14"/>
                    <a:pt x="32" y="20"/>
                  </a:cubicBezTo>
                  <a:cubicBezTo>
                    <a:pt x="32" y="27"/>
                    <a:pt x="27" y="33"/>
                    <a:pt x="20"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5">
              <a:extLst>
                <a:ext uri="{FF2B5EF4-FFF2-40B4-BE49-F238E27FC236}">
                  <a16:creationId xmlns="" xmlns:a16="http://schemas.microsoft.com/office/drawing/2014/main" id="{6BE9A964-9A71-4200-86D9-711AA3377546}"/>
                </a:ext>
              </a:extLst>
            </p:cNvPr>
            <p:cNvSpPr>
              <a:spLocks noEditPoints="1"/>
            </p:cNvSpPr>
            <p:nvPr/>
          </p:nvSpPr>
          <p:spPr bwMode="auto">
            <a:xfrm>
              <a:off x="1509713" y="3811588"/>
              <a:ext cx="149225" cy="153988"/>
            </a:xfrm>
            <a:custGeom>
              <a:avLst/>
              <a:gdLst>
                <a:gd name="T0" fmla="*/ 20 w 40"/>
                <a:gd name="T1" fmla="*/ 0 h 41"/>
                <a:gd name="T2" fmla="*/ 0 w 40"/>
                <a:gd name="T3" fmla="*/ 20 h 41"/>
                <a:gd name="T4" fmla="*/ 20 w 40"/>
                <a:gd name="T5" fmla="*/ 41 h 41"/>
                <a:gd name="T6" fmla="*/ 40 w 40"/>
                <a:gd name="T7" fmla="*/ 20 h 41"/>
                <a:gd name="T8" fmla="*/ 20 w 40"/>
                <a:gd name="T9" fmla="*/ 0 h 41"/>
                <a:gd name="T10" fmla="*/ 20 w 40"/>
                <a:gd name="T11" fmla="*/ 33 h 41"/>
                <a:gd name="T12" fmla="*/ 8 w 40"/>
                <a:gd name="T13" fmla="*/ 20 h 41"/>
                <a:gd name="T14" fmla="*/ 20 w 40"/>
                <a:gd name="T15" fmla="*/ 8 h 41"/>
                <a:gd name="T16" fmla="*/ 32 w 40"/>
                <a:gd name="T17" fmla="*/ 20 h 41"/>
                <a:gd name="T18" fmla="*/ 20 w 40"/>
                <a:gd name="T19"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1">
                  <a:moveTo>
                    <a:pt x="20" y="0"/>
                  </a:moveTo>
                  <a:cubicBezTo>
                    <a:pt x="9" y="0"/>
                    <a:pt x="0" y="9"/>
                    <a:pt x="0" y="20"/>
                  </a:cubicBezTo>
                  <a:cubicBezTo>
                    <a:pt x="0" y="32"/>
                    <a:pt x="9" y="41"/>
                    <a:pt x="20" y="41"/>
                  </a:cubicBezTo>
                  <a:cubicBezTo>
                    <a:pt x="31" y="41"/>
                    <a:pt x="40" y="32"/>
                    <a:pt x="40" y="20"/>
                  </a:cubicBezTo>
                  <a:cubicBezTo>
                    <a:pt x="40" y="9"/>
                    <a:pt x="31" y="0"/>
                    <a:pt x="20" y="0"/>
                  </a:cubicBezTo>
                  <a:moveTo>
                    <a:pt x="20" y="33"/>
                  </a:moveTo>
                  <a:cubicBezTo>
                    <a:pt x="13" y="33"/>
                    <a:pt x="8" y="27"/>
                    <a:pt x="8" y="20"/>
                  </a:cubicBezTo>
                  <a:cubicBezTo>
                    <a:pt x="8" y="14"/>
                    <a:pt x="13" y="8"/>
                    <a:pt x="20" y="8"/>
                  </a:cubicBezTo>
                  <a:cubicBezTo>
                    <a:pt x="27" y="8"/>
                    <a:pt x="32" y="14"/>
                    <a:pt x="32" y="20"/>
                  </a:cubicBezTo>
                  <a:cubicBezTo>
                    <a:pt x="32" y="27"/>
                    <a:pt x="27" y="33"/>
                    <a:pt x="20"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6">
              <a:extLst>
                <a:ext uri="{FF2B5EF4-FFF2-40B4-BE49-F238E27FC236}">
                  <a16:creationId xmlns="" xmlns:a16="http://schemas.microsoft.com/office/drawing/2014/main" id="{BBE9ACD4-4C45-4387-BFA5-3FB7E4CFA887}"/>
                </a:ext>
              </a:extLst>
            </p:cNvPr>
            <p:cNvSpPr>
              <a:spLocks/>
            </p:cNvSpPr>
            <p:nvPr/>
          </p:nvSpPr>
          <p:spPr bwMode="auto">
            <a:xfrm>
              <a:off x="1468438" y="3476625"/>
              <a:ext cx="36513" cy="41275"/>
            </a:xfrm>
            <a:custGeom>
              <a:avLst/>
              <a:gdLst>
                <a:gd name="T0" fmla="*/ 14 w 23"/>
                <a:gd name="T1" fmla="*/ 0 h 26"/>
                <a:gd name="T2" fmla="*/ 0 w 23"/>
                <a:gd name="T3" fmla="*/ 10 h 26"/>
                <a:gd name="T4" fmla="*/ 9 w 23"/>
                <a:gd name="T5" fmla="*/ 26 h 26"/>
                <a:gd name="T6" fmla="*/ 23 w 23"/>
                <a:gd name="T7" fmla="*/ 17 h 26"/>
                <a:gd name="T8" fmla="*/ 14 w 23"/>
                <a:gd name="T9" fmla="*/ 0 h 26"/>
              </a:gdLst>
              <a:ahLst/>
              <a:cxnLst>
                <a:cxn ang="0">
                  <a:pos x="T0" y="T1"/>
                </a:cxn>
                <a:cxn ang="0">
                  <a:pos x="T2" y="T3"/>
                </a:cxn>
                <a:cxn ang="0">
                  <a:pos x="T4" y="T5"/>
                </a:cxn>
                <a:cxn ang="0">
                  <a:pos x="T6" y="T7"/>
                </a:cxn>
                <a:cxn ang="0">
                  <a:pos x="T8" y="T9"/>
                </a:cxn>
              </a:cxnLst>
              <a:rect l="0" t="0" r="r" b="b"/>
              <a:pathLst>
                <a:path w="23" h="26">
                  <a:moveTo>
                    <a:pt x="14" y="0"/>
                  </a:moveTo>
                  <a:lnTo>
                    <a:pt x="0" y="10"/>
                  </a:lnTo>
                  <a:lnTo>
                    <a:pt x="9" y="26"/>
                  </a:lnTo>
                  <a:lnTo>
                    <a:pt x="23" y="17"/>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7">
              <a:extLst>
                <a:ext uri="{FF2B5EF4-FFF2-40B4-BE49-F238E27FC236}">
                  <a16:creationId xmlns="" xmlns:a16="http://schemas.microsoft.com/office/drawing/2014/main" id="{A319B05C-AA81-4DFA-9970-49FA75719BB0}"/>
                </a:ext>
              </a:extLst>
            </p:cNvPr>
            <p:cNvSpPr>
              <a:spLocks/>
            </p:cNvSpPr>
            <p:nvPr/>
          </p:nvSpPr>
          <p:spPr bwMode="auto">
            <a:xfrm>
              <a:off x="1422400" y="3506788"/>
              <a:ext cx="38100" cy="38100"/>
            </a:xfrm>
            <a:custGeom>
              <a:avLst/>
              <a:gdLst>
                <a:gd name="T0" fmla="*/ 14 w 24"/>
                <a:gd name="T1" fmla="*/ 0 h 24"/>
                <a:gd name="T2" fmla="*/ 0 w 24"/>
                <a:gd name="T3" fmla="*/ 7 h 24"/>
                <a:gd name="T4" fmla="*/ 10 w 24"/>
                <a:gd name="T5" fmla="*/ 24 h 24"/>
                <a:gd name="T6" fmla="*/ 24 w 24"/>
                <a:gd name="T7" fmla="*/ 14 h 24"/>
                <a:gd name="T8" fmla="*/ 14 w 24"/>
                <a:gd name="T9" fmla="*/ 0 h 24"/>
              </a:gdLst>
              <a:ahLst/>
              <a:cxnLst>
                <a:cxn ang="0">
                  <a:pos x="T0" y="T1"/>
                </a:cxn>
                <a:cxn ang="0">
                  <a:pos x="T2" y="T3"/>
                </a:cxn>
                <a:cxn ang="0">
                  <a:pos x="T4" y="T5"/>
                </a:cxn>
                <a:cxn ang="0">
                  <a:pos x="T6" y="T7"/>
                </a:cxn>
                <a:cxn ang="0">
                  <a:pos x="T8" y="T9"/>
                </a:cxn>
              </a:cxnLst>
              <a:rect l="0" t="0" r="r" b="b"/>
              <a:pathLst>
                <a:path w="24" h="24">
                  <a:moveTo>
                    <a:pt x="14" y="0"/>
                  </a:moveTo>
                  <a:lnTo>
                    <a:pt x="0" y="7"/>
                  </a:lnTo>
                  <a:lnTo>
                    <a:pt x="10" y="24"/>
                  </a:lnTo>
                  <a:lnTo>
                    <a:pt x="24" y="14"/>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28">
              <a:extLst>
                <a:ext uri="{FF2B5EF4-FFF2-40B4-BE49-F238E27FC236}">
                  <a16:creationId xmlns="" xmlns:a16="http://schemas.microsoft.com/office/drawing/2014/main" id="{83DC3E50-CFCE-4CB2-8853-EA13ED62A884}"/>
                </a:ext>
              </a:extLst>
            </p:cNvPr>
            <p:cNvSpPr>
              <a:spLocks/>
            </p:cNvSpPr>
            <p:nvPr/>
          </p:nvSpPr>
          <p:spPr bwMode="auto">
            <a:xfrm>
              <a:off x="1377950" y="3533775"/>
              <a:ext cx="36513" cy="36513"/>
            </a:xfrm>
            <a:custGeom>
              <a:avLst/>
              <a:gdLst>
                <a:gd name="T0" fmla="*/ 23 w 23"/>
                <a:gd name="T1" fmla="*/ 16 h 23"/>
                <a:gd name="T2" fmla="*/ 14 w 23"/>
                <a:gd name="T3" fmla="*/ 0 h 23"/>
                <a:gd name="T4" fmla="*/ 0 w 23"/>
                <a:gd name="T5" fmla="*/ 9 h 23"/>
                <a:gd name="T6" fmla="*/ 9 w 23"/>
                <a:gd name="T7" fmla="*/ 23 h 23"/>
                <a:gd name="T8" fmla="*/ 23 w 23"/>
                <a:gd name="T9" fmla="*/ 16 h 23"/>
              </a:gdLst>
              <a:ahLst/>
              <a:cxnLst>
                <a:cxn ang="0">
                  <a:pos x="T0" y="T1"/>
                </a:cxn>
                <a:cxn ang="0">
                  <a:pos x="T2" y="T3"/>
                </a:cxn>
                <a:cxn ang="0">
                  <a:pos x="T4" y="T5"/>
                </a:cxn>
                <a:cxn ang="0">
                  <a:pos x="T6" y="T7"/>
                </a:cxn>
                <a:cxn ang="0">
                  <a:pos x="T8" y="T9"/>
                </a:cxn>
              </a:cxnLst>
              <a:rect l="0" t="0" r="r" b="b"/>
              <a:pathLst>
                <a:path w="23" h="23">
                  <a:moveTo>
                    <a:pt x="23" y="16"/>
                  </a:moveTo>
                  <a:lnTo>
                    <a:pt x="14" y="0"/>
                  </a:lnTo>
                  <a:lnTo>
                    <a:pt x="0" y="9"/>
                  </a:lnTo>
                  <a:lnTo>
                    <a:pt x="9" y="23"/>
                  </a:lnTo>
                  <a:lnTo>
                    <a:pt x="2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9">
              <a:extLst>
                <a:ext uri="{FF2B5EF4-FFF2-40B4-BE49-F238E27FC236}">
                  <a16:creationId xmlns="" xmlns:a16="http://schemas.microsoft.com/office/drawing/2014/main" id="{A6B10F93-6136-4C67-8078-02445A95445B}"/>
                </a:ext>
              </a:extLst>
            </p:cNvPr>
            <p:cNvSpPr>
              <a:spLocks/>
            </p:cNvSpPr>
            <p:nvPr/>
          </p:nvSpPr>
          <p:spPr bwMode="auto">
            <a:xfrm>
              <a:off x="1422400" y="3789363"/>
              <a:ext cx="38100" cy="41275"/>
            </a:xfrm>
            <a:custGeom>
              <a:avLst/>
              <a:gdLst>
                <a:gd name="T0" fmla="*/ 14 w 24"/>
                <a:gd name="T1" fmla="*/ 26 h 26"/>
                <a:gd name="T2" fmla="*/ 24 w 24"/>
                <a:gd name="T3" fmla="*/ 9 h 26"/>
                <a:gd name="T4" fmla="*/ 10 w 24"/>
                <a:gd name="T5" fmla="*/ 0 h 26"/>
                <a:gd name="T6" fmla="*/ 0 w 24"/>
                <a:gd name="T7" fmla="*/ 16 h 26"/>
                <a:gd name="T8" fmla="*/ 14 w 24"/>
                <a:gd name="T9" fmla="*/ 26 h 26"/>
              </a:gdLst>
              <a:ahLst/>
              <a:cxnLst>
                <a:cxn ang="0">
                  <a:pos x="T0" y="T1"/>
                </a:cxn>
                <a:cxn ang="0">
                  <a:pos x="T2" y="T3"/>
                </a:cxn>
                <a:cxn ang="0">
                  <a:pos x="T4" y="T5"/>
                </a:cxn>
                <a:cxn ang="0">
                  <a:pos x="T6" y="T7"/>
                </a:cxn>
                <a:cxn ang="0">
                  <a:pos x="T8" y="T9"/>
                </a:cxn>
              </a:cxnLst>
              <a:rect l="0" t="0" r="r" b="b"/>
              <a:pathLst>
                <a:path w="24" h="26">
                  <a:moveTo>
                    <a:pt x="14" y="26"/>
                  </a:moveTo>
                  <a:lnTo>
                    <a:pt x="24" y="9"/>
                  </a:lnTo>
                  <a:lnTo>
                    <a:pt x="10" y="0"/>
                  </a:lnTo>
                  <a:lnTo>
                    <a:pt x="0" y="16"/>
                  </a:lnTo>
                  <a:lnTo>
                    <a:pt x="1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30">
              <a:extLst>
                <a:ext uri="{FF2B5EF4-FFF2-40B4-BE49-F238E27FC236}">
                  <a16:creationId xmlns="" xmlns:a16="http://schemas.microsoft.com/office/drawing/2014/main" id="{B435C07F-7B2C-4D60-B8C8-4393DE79F1C4}"/>
                </a:ext>
              </a:extLst>
            </p:cNvPr>
            <p:cNvSpPr>
              <a:spLocks/>
            </p:cNvSpPr>
            <p:nvPr/>
          </p:nvSpPr>
          <p:spPr bwMode="auto">
            <a:xfrm>
              <a:off x="1377950" y="3762375"/>
              <a:ext cx="36513" cy="38100"/>
            </a:xfrm>
            <a:custGeom>
              <a:avLst/>
              <a:gdLst>
                <a:gd name="T0" fmla="*/ 14 w 23"/>
                <a:gd name="T1" fmla="*/ 24 h 24"/>
                <a:gd name="T2" fmla="*/ 23 w 23"/>
                <a:gd name="T3" fmla="*/ 9 h 24"/>
                <a:gd name="T4" fmla="*/ 9 w 23"/>
                <a:gd name="T5" fmla="*/ 0 h 24"/>
                <a:gd name="T6" fmla="*/ 0 w 23"/>
                <a:gd name="T7" fmla="*/ 17 h 24"/>
                <a:gd name="T8" fmla="*/ 14 w 23"/>
                <a:gd name="T9" fmla="*/ 24 h 24"/>
              </a:gdLst>
              <a:ahLst/>
              <a:cxnLst>
                <a:cxn ang="0">
                  <a:pos x="T0" y="T1"/>
                </a:cxn>
                <a:cxn ang="0">
                  <a:pos x="T2" y="T3"/>
                </a:cxn>
                <a:cxn ang="0">
                  <a:pos x="T4" y="T5"/>
                </a:cxn>
                <a:cxn ang="0">
                  <a:pos x="T6" y="T7"/>
                </a:cxn>
                <a:cxn ang="0">
                  <a:pos x="T8" y="T9"/>
                </a:cxn>
              </a:cxnLst>
              <a:rect l="0" t="0" r="r" b="b"/>
              <a:pathLst>
                <a:path w="23" h="24">
                  <a:moveTo>
                    <a:pt x="14" y="24"/>
                  </a:moveTo>
                  <a:lnTo>
                    <a:pt x="23" y="9"/>
                  </a:lnTo>
                  <a:lnTo>
                    <a:pt x="9" y="0"/>
                  </a:lnTo>
                  <a:lnTo>
                    <a:pt x="0" y="17"/>
                  </a:lnTo>
                  <a:lnTo>
                    <a:pt x="1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31">
              <a:extLst>
                <a:ext uri="{FF2B5EF4-FFF2-40B4-BE49-F238E27FC236}">
                  <a16:creationId xmlns="" xmlns:a16="http://schemas.microsoft.com/office/drawing/2014/main" id="{6B42D726-1C47-4EE9-A539-DB3EEBEB9A86}"/>
                </a:ext>
              </a:extLst>
            </p:cNvPr>
            <p:cNvSpPr>
              <a:spLocks/>
            </p:cNvSpPr>
            <p:nvPr/>
          </p:nvSpPr>
          <p:spPr bwMode="auto">
            <a:xfrm>
              <a:off x="1468438" y="3817938"/>
              <a:ext cx="36513" cy="38100"/>
            </a:xfrm>
            <a:custGeom>
              <a:avLst/>
              <a:gdLst>
                <a:gd name="T0" fmla="*/ 9 w 23"/>
                <a:gd name="T1" fmla="*/ 0 h 24"/>
                <a:gd name="T2" fmla="*/ 0 w 23"/>
                <a:gd name="T3" fmla="*/ 15 h 24"/>
                <a:gd name="T4" fmla="*/ 14 w 23"/>
                <a:gd name="T5" fmla="*/ 24 h 24"/>
                <a:gd name="T6" fmla="*/ 23 w 23"/>
                <a:gd name="T7" fmla="*/ 8 h 24"/>
                <a:gd name="T8" fmla="*/ 9 w 23"/>
                <a:gd name="T9" fmla="*/ 0 h 24"/>
              </a:gdLst>
              <a:ahLst/>
              <a:cxnLst>
                <a:cxn ang="0">
                  <a:pos x="T0" y="T1"/>
                </a:cxn>
                <a:cxn ang="0">
                  <a:pos x="T2" y="T3"/>
                </a:cxn>
                <a:cxn ang="0">
                  <a:pos x="T4" y="T5"/>
                </a:cxn>
                <a:cxn ang="0">
                  <a:pos x="T6" y="T7"/>
                </a:cxn>
                <a:cxn ang="0">
                  <a:pos x="T8" y="T9"/>
                </a:cxn>
              </a:cxnLst>
              <a:rect l="0" t="0" r="r" b="b"/>
              <a:pathLst>
                <a:path w="23" h="24">
                  <a:moveTo>
                    <a:pt x="9" y="0"/>
                  </a:moveTo>
                  <a:lnTo>
                    <a:pt x="0" y="15"/>
                  </a:lnTo>
                  <a:lnTo>
                    <a:pt x="14" y="24"/>
                  </a:lnTo>
                  <a:lnTo>
                    <a:pt x="23" y="8"/>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Rectangle 32">
              <a:extLst>
                <a:ext uri="{FF2B5EF4-FFF2-40B4-BE49-F238E27FC236}">
                  <a16:creationId xmlns="" xmlns:a16="http://schemas.microsoft.com/office/drawing/2014/main" id="{FF343339-03C9-4D44-90A2-554B60F9A19B}"/>
                </a:ext>
              </a:extLst>
            </p:cNvPr>
            <p:cNvSpPr>
              <a:spLocks noChangeArrowheads="1"/>
            </p:cNvSpPr>
            <p:nvPr/>
          </p:nvSpPr>
          <p:spPr bwMode="auto">
            <a:xfrm>
              <a:off x="1568450" y="3646488"/>
              <a:ext cx="30163"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Rectangle 33">
              <a:extLst>
                <a:ext uri="{FF2B5EF4-FFF2-40B4-BE49-F238E27FC236}">
                  <a16:creationId xmlns="" xmlns:a16="http://schemas.microsoft.com/office/drawing/2014/main" id="{36983D7F-DE4E-4F42-8199-272660A1A465}"/>
                </a:ext>
              </a:extLst>
            </p:cNvPr>
            <p:cNvSpPr>
              <a:spLocks noChangeArrowheads="1"/>
            </p:cNvSpPr>
            <p:nvPr/>
          </p:nvSpPr>
          <p:spPr bwMode="auto">
            <a:xfrm>
              <a:off x="1568450" y="3702050"/>
              <a:ext cx="3016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Rectangle 34">
              <a:extLst>
                <a:ext uri="{FF2B5EF4-FFF2-40B4-BE49-F238E27FC236}">
                  <a16:creationId xmlns="" xmlns:a16="http://schemas.microsoft.com/office/drawing/2014/main" id="{01DFD705-5B76-460F-BCCD-14F93651FC90}"/>
                </a:ext>
              </a:extLst>
            </p:cNvPr>
            <p:cNvSpPr>
              <a:spLocks noChangeArrowheads="1"/>
            </p:cNvSpPr>
            <p:nvPr/>
          </p:nvSpPr>
          <p:spPr bwMode="auto">
            <a:xfrm>
              <a:off x="1568450" y="3540125"/>
              <a:ext cx="3016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Rectangle 35">
              <a:extLst>
                <a:ext uri="{FF2B5EF4-FFF2-40B4-BE49-F238E27FC236}">
                  <a16:creationId xmlns="" xmlns:a16="http://schemas.microsoft.com/office/drawing/2014/main" id="{D19147EA-323F-4CF9-B674-7BFDFA012B7F}"/>
                </a:ext>
              </a:extLst>
            </p:cNvPr>
            <p:cNvSpPr>
              <a:spLocks noChangeArrowheads="1"/>
            </p:cNvSpPr>
            <p:nvPr/>
          </p:nvSpPr>
          <p:spPr bwMode="auto">
            <a:xfrm>
              <a:off x="1568450" y="3594100"/>
              <a:ext cx="30163"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Rectangle 36">
              <a:extLst>
                <a:ext uri="{FF2B5EF4-FFF2-40B4-BE49-F238E27FC236}">
                  <a16:creationId xmlns="" xmlns:a16="http://schemas.microsoft.com/office/drawing/2014/main" id="{64C748F8-4D2F-46F6-8459-2D28535696B2}"/>
                </a:ext>
              </a:extLst>
            </p:cNvPr>
            <p:cNvSpPr>
              <a:spLocks noChangeArrowheads="1"/>
            </p:cNvSpPr>
            <p:nvPr/>
          </p:nvSpPr>
          <p:spPr bwMode="auto">
            <a:xfrm>
              <a:off x="1568450" y="3754438"/>
              <a:ext cx="3016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37">
              <a:extLst>
                <a:ext uri="{FF2B5EF4-FFF2-40B4-BE49-F238E27FC236}">
                  <a16:creationId xmlns="" xmlns:a16="http://schemas.microsoft.com/office/drawing/2014/main" id="{BF04CCE4-6E28-42BA-8D08-8682C17F70F3}"/>
                </a:ext>
              </a:extLst>
            </p:cNvPr>
            <p:cNvSpPr>
              <a:spLocks/>
            </p:cNvSpPr>
            <p:nvPr/>
          </p:nvSpPr>
          <p:spPr bwMode="auto">
            <a:xfrm>
              <a:off x="844550" y="3338513"/>
              <a:ext cx="36513" cy="41275"/>
            </a:xfrm>
            <a:custGeom>
              <a:avLst/>
              <a:gdLst>
                <a:gd name="T0" fmla="*/ 23 w 23"/>
                <a:gd name="T1" fmla="*/ 16 h 26"/>
                <a:gd name="T2" fmla="*/ 12 w 23"/>
                <a:gd name="T3" fmla="*/ 0 h 26"/>
                <a:gd name="T4" fmla="*/ 0 w 23"/>
                <a:gd name="T5" fmla="*/ 9 h 26"/>
                <a:gd name="T6" fmla="*/ 9 w 23"/>
                <a:gd name="T7" fmla="*/ 26 h 26"/>
                <a:gd name="T8" fmla="*/ 23 w 23"/>
                <a:gd name="T9" fmla="*/ 16 h 26"/>
              </a:gdLst>
              <a:ahLst/>
              <a:cxnLst>
                <a:cxn ang="0">
                  <a:pos x="T0" y="T1"/>
                </a:cxn>
                <a:cxn ang="0">
                  <a:pos x="T2" y="T3"/>
                </a:cxn>
                <a:cxn ang="0">
                  <a:pos x="T4" y="T5"/>
                </a:cxn>
                <a:cxn ang="0">
                  <a:pos x="T6" y="T7"/>
                </a:cxn>
                <a:cxn ang="0">
                  <a:pos x="T8" y="T9"/>
                </a:cxn>
              </a:cxnLst>
              <a:rect l="0" t="0" r="r" b="b"/>
              <a:pathLst>
                <a:path w="23" h="26">
                  <a:moveTo>
                    <a:pt x="23" y="16"/>
                  </a:moveTo>
                  <a:lnTo>
                    <a:pt x="12" y="0"/>
                  </a:lnTo>
                  <a:lnTo>
                    <a:pt x="0" y="9"/>
                  </a:lnTo>
                  <a:lnTo>
                    <a:pt x="9" y="26"/>
                  </a:lnTo>
                  <a:lnTo>
                    <a:pt x="2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38">
              <a:extLst>
                <a:ext uri="{FF2B5EF4-FFF2-40B4-BE49-F238E27FC236}">
                  <a16:creationId xmlns="" xmlns:a16="http://schemas.microsoft.com/office/drawing/2014/main" id="{8B7689F3-53B3-46ED-8CC4-8E8191ECC40F}"/>
                </a:ext>
              </a:extLst>
            </p:cNvPr>
            <p:cNvSpPr>
              <a:spLocks/>
            </p:cNvSpPr>
            <p:nvPr/>
          </p:nvSpPr>
          <p:spPr bwMode="auto">
            <a:xfrm>
              <a:off x="885825" y="3308350"/>
              <a:ext cx="41275" cy="36513"/>
            </a:xfrm>
            <a:custGeom>
              <a:avLst/>
              <a:gdLst>
                <a:gd name="T0" fmla="*/ 26 w 26"/>
                <a:gd name="T1" fmla="*/ 14 h 23"/>
                <a:gd name="T2" fmla="*/ 14 w 26"/>
                <a:gd name="T3" fmla="*/ 0 h 23"/>
                <a:gd name="T4" fmla="*/ 0 w 26"/>
                <a:gd name="T5" fmla="*/ 9 h 23"/>
                <a:gd name="T6" fmla="*/ 12 w 26"/>
                <a:gd name="T7" fmla="*/ 23 h 23"/>
                <a:gd name="T8" fmla="*/ 26 w 26"/>
                <a:gd name="T9" fmla="*/ 14 h 23"/>
              </a:gdLst>
              <a:ahLst/>
              <a:cxnLst>
                <a:cxn ang="0">
                  <a:pos x="T0" y="T1"/>
                </a:cxn>
                <a:cxn ang="0">
                  <a:pos x="T2" y="T3"/>
                </a:cxn>
                <a:cxn ang="0">
                  <a:pos x="T4" y="T5"/>
                </a:cxn>
                <a:cxn ang="0">
                  <a:pos x="T6" y="T7"/>
                </a:cxn>
                <a:cxn ang="0">
                  <a:pos x="T8" y="T9"/>
                </a:cxn>
              </a:cxnLst>
              <a:rect l="0" t="0" r="r" b="b"/>
              <a:pathLst>
                <a:path w="26" h="23">
                  <a:moveTo>
                    <a:pt x="26" y="14"/>
                  </a:moveTo>
                  <a:lnTo>
                    <a:pt x="14" y="0"/>
                  </a:lnTo>
                  <a:lnTo>
                    <a:pt x="0" y="9"/>
                  </a:lnTo>
                  <a:lnTo>
                    <a:pt x="12" y="23"/>
                  </a:lnTo>
                  <a:lnTo>
                    <a:pt x="2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39">
              <a:extLst>
                <a:ext uri="{FF2B5EF4-FFF2-40B4-BE49-F238E27FC236}">
                  <a16:creationId xmlns="" xmlns:a16="http://schemas.microsoft.com/office/drawing/2014/main" id="{B1B4C5ED-A72C-46AA-8570-2F9A04E37262}"/>
                </a:ext>
              </a:extLst>
            </p:cNvPr>
            <p:cNvSpPr>
              <a:spLocks/>
            </p:cNvSpPr>
            <p:nvPr/>
          </p:nvSpPr>
          <p:spPr bwMode="auto">
            <a:xfrm>
              <a:off x="930275" y="3278188"/>
              <a:ext cx="38100" cy="36513"/>
            </a:xfrm>
            <a:custGeom>
              <a:avLst/>
              <a:gdLst>
                <a:gd name="T0" fmla="*/ 24 w 24"/>
                <a:gd name="T1" fmla="*/ 14 h 23"/>
                <a:gd name="T2" fmla="*/ 14 w 24"/>
                <a:gd name="T3" fmla="*/ 0 h 23"/>
                <a:gd name="T4" fmla="*/ 0 w 24"/>
                <a:gd name="T5" fmla="*/ 9 h 23"/>
                <a:gd name="T6" fmla="*/ 10 w 24"/>
                <a:gd name="T7" fmla="*/ 23 h 23"/>
                <a:gd name="T8" fmla="*/ 24 w 24"/>
                <a:gd name="T9" fmla="*/ 14 h 23"/>
              </a:gdLst>
              <a:ahLst/>
              <a:cxnLst>
                <a:cxn ang="0">
                  <a:pos x="T0" y="T1"/>
                </a:cxn>
                <a:cxn ang="0">
                  <a:pos x="T2" y="T3"/>
                </a:cxn>
                <a:cxn ang="0">
                  <a:pos x="T4" y="T5"/>
                </a:cxn>
                <a:cxn ang="0">
                  <a:pos x="T6" y="T7"/>
                </a:cxn>
                <a:cxn ang="0">
                  <a:pos x="T8" y="T9"/>
                </a:cxn>
              </a:cxnLst>
              <a:rect l="0" t="0" r="r" b="b"/>
              <a:pathLst>
                <a:path w="24" h="23">
                  <a:moveTo>
                    <a:pt x="24" y="14"/>
                  </a:moveTo>
                  <a:lnTo>
                    <a:pt x="14" y="0"/>
                  </a:lnTo>
                  <a:lnTo>
                    <a:pt x="0" y="9"/>
                  </a:lnTo>
                  <a:lnTo>
                    <a:pt x="10" y="23"/>
                  </a:lnTo>
                  <a:lnTo>
                    <a:pt x="2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40">
              <a:extLst>
                <a:ext uri="{FF2B5EF4-FFF2-40B4-BE49-F238E27FC236}">
                  <a16:creationId xmlns="" xmlns:a16="http://schemas.microsoft.com/office/drawing/2014/main" id="{DE27728E-690C-4F75-B6BD-CF70403CB3B2}"/>
                </a:ext>
              </a:extLst>
            </p:cNvPr>
            <p:cNvSpPr>
              <a:spLocks/>
            </p:cNvSpPr>
            <p:nvPr/>
          </p:nvSpPr>
          <p:spPr bwMode="auto">
            <a:xfrm>
              <a:off x="1062038" y="3184525"/>
              <a:ext cx="38100" cy="41275"/>
            </a:xfrm>
            <a:custGeom>
              <a:avLst/>
              <a:gdLst>
                <a:gd name="T0" fmla="*/ 24 w 24"/>
                <a:gd name="T1" fmla="*/ 16 h 26"/>
                <a:gd name="T2" fmla="*/ 14 w 24"/>
                <a:gd name="T3" fmla="*/ 0 h 26"/>
                <a:gd name="T4" fmla="*/ 0 w 24"/>
                <a:gd name="T5" fmla="*/ 9 h 26"/>
                <a:gd name="T6" fmla="*/ 9 w 24"/>
                <a:gd name="T7" fmla="*/ 26 h 26"/>
                <a:gd name="T8" fmla="*/ 24 w 24"/>
                <a:gd name="T9" fmla="*/ 16 h 26"/>
              </a:gdLst>
              <a:ahLst/>
              <a:cxnLst>
                <a:cxn ang="0">
                  <a:pos x="T0" y="T1"/>
                </a:cxn>
                <a:cxn ang="0">
                  <a:pos x="T2" y="T3"/>
                </a:cxn>
                <a:cxn ang="0">
                  <a:pos x="T4" y="T5"/>
                </a:cxn>
                <a:cxn ang="0">
                  <a:pos x="T6" y="T7"/>
                </a:cxn>
                <a:cxn ang="0">
                  <a:pos x="T8" y="T9"/>
                </a:cxn>
              </a:cxnLst>
              <a:rect l="0" t="0" r="r" b="b"/>
              <a:pathLst>
                <a:path w="24" h="26">
                  <a:moveTo>
                    <a:pt x="24" y="16"/>
                  </a:moveTo>
                  <a:lnTo>
                    <a:pt x="14" y="0"/>
                  </a:lnTo>
                  <a:lnTo>
                    <a:pt x="0" y="9"/>
                  </a:lnTo>
                  <a:lnTo>
                    <a:pt x="9" y="26"/>
                  </a:lnTo>
                  <a:lnTo>
                    <a:pt x="2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41">
              <a:extLst>
                <a:ext uri="{FF2B5EF4-FFF2-40B4-BE49-F238E27FC236}">
                  <a16:creationId xmlns="" xmlns:a16="http://schemas.microsoft.com/office/drawing/2014/main" id="{707325AE-DC41-470A-8380-4AF913A7CDAF}"/>
                </a:ext>
              </a:extLst>
            </p:cNvPr>
            <p:cNvSpPr>
              <a:spLocks/>
            </p:cNvSpPr>
            <p:nvPr/>
          </p:nvSpPr>
          <p:spPr bwMode="auto">
            <a:xfrm>
              <a:off x="1017588" y="3213100"/>
              <a:ext cx="41275" cy="42863"/>
            </a:xfrm>
            <a:custGeom>
              <a:avLst/>
              <a:gdLst>
                <a:gd name="T0" fmla="*/ 26 w 26"/>
                <a:gd name="T1" fmla="*/ 17 h 27"/>
                <a:gd name="T2" fmla="*/ 14 w 26"/>
                <a:gd name="T3" fmla="*/ 0 h 27"/>
                <a:gd name="T4" fmla="*/ 0 w 26"/>
                <a:gd name="T5" fmla="*/ 10 h 27"/>
                <a:gd name="T6" fmla="*/ 11 w 26"/>
                <a:gd name="T7" fmla="*/ 27 h 27"/>
                <a:gd name="T8" fmla="*/ 26 w 26"/>
                <a:gd name="T9" fmla="*/ 17 h 27"/>
              </a:gdLst>
              <a:ahLst/>
              <a:cxnLst>
                <a:cxn ang="0">
                  <a:pos x="T0" y="T1"/>
                </a:cxn>
                <a:cxn ang="0">
                  <a:pos x="T2" y="T3"/>
                </a:cxn>
                <a:cxn ang="0">
                  <a:pos x="T4" y="T5"/>
                </a:cxn>
                <a:cxn ang="0">
                  <a:pos x="T6" y="T7"/>
                </a:cxn>
                <a:cxn ang="0">
                  <a:pos x="T8" y="T9"/>
                </a:cxn>
              </a:cxnLst>
              <a:rect l="0" t="0" r="r" b="b"/>
              <a:pathLst>
                <a:path w="26" h="27">
                  <a:moveTo>
                    <a:pt x="26" y="17"/>
                  </a:moveTo>
                  <a:lnTo>
                    <a:pt x="14" y="0"/>
                  </a:lnTo>
                  <a:lnTo>
                    <a:pt x="0" y="10"/>
                  </a:lnTo>
                  <a:lnTo>
                    <a:pt x="11" y="27"/>
                  </a:lnTo>
                  <a:lnTo>
                    <a:pt x="26"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42">
              <a:extLst>
                <a:ext uri="{FF2B5EF4-FFF2-40B4-BE49-F238E27FC236}">
                  <a16:creationId xmlns="" xmlns:a16="http://schemas.microsoft.com/office/drawing/2014/main" id="{8C560D7A-2301-4B14-8F58-A915A92303F8}"/>
                </a:ext>
              </a:extLst>
            </p:cNvPr>
            <p:cNvSpPr>
              <a:spLocks/>
            </p:cNvSpPr>
            <p:nvPr/>
          </p:nvSpPr>
          <p:spPr bwMode="auto">
            <a:xfrm>
              <a:off x="971550" y="3243263"/>
              <a:ext cx="41275" cy="41275"/>
            </a:xfrm>
            <a:custGeom>
              <a:avLst/>
              <a:gdLst>
                <a:gd name="T0" fmla="*/ 26 w 26"/>
                <a:gd name="T1" fmla="*/ 17 h 26"/>
                <a:gd name="T2" fmla="*/ 14 w 26"/>
                <a:gd name="T3" fmla="*/ 0 h 26"/>
                <a:gd name="T4" fmla="*/ 0 w 26"/>
                <a:gd name="T5" fmla="*/ 12 h 26"/>
                <a:gd name="T6" fmla="*/ 12 w 26"/>
                <a:gd name="T7" fmla="*/ 26 h 26"/>
                <a:gd name="T8" fmla="*/ 26 w 26"/>
                <a:gd name="T9" fmla="*/ 17 h 26"/>
              </a:gdLst>
              <a:ahLst/>
              <a:cxnLst>
                <a:cxn ang="0">
                  <a:pos x="T0" y="T1"/>
                </a:cxn>
                <a:cxn ang="0">
                  <a:pos x="T2" y="T3"/>
                </a:cxn>
                <a:cxn ang="0">
                  <a:pos x="T4" y="T5"/>
                </a:cxn>
                <a:cxn ang="0">
                  <a:pos x="T6" y="T7"/>
                </a:cxn>
                <a:cxn ang="0">
                  <a:pos x="T8" y="T9"/>
                </a:cxn>
              </a:cxnLst>
              <a:rect l="0" t="0" r="r" b="b"/>
              <a:pathLst>
                <a:path w="26" h="26">
                  <a:moveTo>
                    <a:pt x="26" y="17"/>
                  </a:moveTo>
                  <a:lnTo>
                    <a:pt x="14" y="0"/>
                  </a:lnTo>
                  <a:lnTo>
                    <a:pt x="0" y="12"/>
                  </a:lnTo>
                  <a:lnTo>
                    <a:pt x="12" y="26"/>
                  </a:lnTo>
                  <a:lnTo>
                    <a:pt x="26"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43">
              <a:extLst>
                <a:ext uri="{FF2B5EF4-FFF2-40B4-BE49-F238E27FC236}">
                  <a16:creationId xmlns="" xmlns:a16="http://schemas.microsoft.com/office/drawing/2014/main" id="{CBC6726A-2CAF-4143-BB76-7DCBB6E37922}"/>
                </a:ext>
              </a:extLst>
            </p:cNvPr>
            <p:cNvSpPr>
              <a:spLocks/>
            </p:cNvSpPr>
            <p:nvPr/>
          </p:nvSpPr>
          <p:spPr bwMode="auto">
            <a:xfrm>
              <a:off x="1438275" y="3308350"/>
              <a:ext cx="41275" cy="36513"/>
            </a:xfrm>
            <a:custGeom>
              <a:avLst/>
              <a:gdLst>
                <a:gd name="T0" fmla="*/ 26 w 26"/>
                <a:gd name="T1" fmla="*/ 9 h 23"/>
                <a:gd name="T2" fmla="*/ 11 w 26"/>
                <a:gd name="T3" fmla="*/ 0 h 23"/>
                <a:gd name="T4" fmla="*/ 0 w 26"/>
                <a:gd name="T5" fmla="*/ 14 h 23"/>
                <a:gd name="T6" fmla="*/ 14 w 26"/>
                <a:gd name="T7" fmla="*/ 23 h 23"/>
                <a:gd name="T8" fmla="*/ 26 w 26"/>
                <a:gd name="T9" fmla="*/ 9 h 23"/>
              </a:gdLst>
              <a:ahLst/>
              <a:cxnLst>
                <a:cxn ang="0">
                  <a:pos x="T0" y="T1"/>
                </a:cxn>
                <a:cxn ang="0">
                  <a:pos x="T2" y="T3"/>
                </a:cxn>
                <a:cxn ang="0">
                  <a:pos x="T4" y="T5"/>
                </a:cxn>
                <a:cxn ang="0">
                  <a:pos x="T6" y="T7"/>
                </a:cxn>
                <a:cxn ang="0">
                  <a:pos x="T8" y="T9"/>
                </a:cxn>
              </a:cxnLst>
              <a:rect l="0" t="0" r="r" b="b"/>
              <a:pathLst>
                <a:path w="26" h="23">
                  <a:moveTo>
                    <a:pt x="26" y="9"/>
                  </a:moveTo>
                  <a:lnTo>
                    <a:pt x="11" y="0"/>
                  </a:lnTo>
                  <a:lnTo>
                    <a:pt x="0" y="14"/>
                  </a:lnTo>
                  <a:lnTo>
                    <a:pt x="14" y="23"/>
                  </a:lnTo>
                  <a:lnTo>
                    <a:pt x="2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44">
              <a:extLst>
                <a:ext uri="{FF2B5EF4-FFF2-40B4-BE49-F238E27FC236}">
                  <a16:creationId xmlns="" xmlns:a16="http://schemas.microsoft.com/office/drawing/2014/main" id="{47348D64-FFB7-4604-9F13-983CB13E89A2}"/>
                </a:ext>
              </a:extLst>
            </p:cNvPr>
            <p:cNvSpPr>
              <a:spLocks/>
            </p:cNvSpPr>
            <p:nvPr/>
          </p:nvSpPr>
          <p:spPr bwMode="auto">
            <a:xfrm>
              <a:off x="1482725" y="3338513"/>
              <a:ext cx="38100" cy="41275"/>
            </a:xfrm>
            <a:custGeom>
              <a:avLst/>
              <a:gdLst>
                <a:gd name="T0" fmla="*/ 24 w 24"/>
                <a:gd name="T1" fmla="*/ 9 h 26"/>
                <a:gd name="T2" fmla="*/ 10 w 24"/>
                <a:gd name="T3" fmla="*/ 0 h 26"/>
                <a:gd name="T4" fmla="*/ 0 w 24"/>
                <a:gd name="T5" fmla="*/ 16 h 26"/>
                <a:gd name="T6" fmla="*/ 14 w 24"/>
                <a:gd name="T7" fmla="*/ 26 h 26"/>
                <a:gd name="T8" fmla="*/ 24 w 24"/>
                <a:gd name="T9" fmla="*/ 9 h 26"/>
              </a:gdLst>
              <a:ahLst/>
              <a:cxnLst>
                <a:cxn ang="0">
                  <a:pos x="T0" y="T1"/>
                </a:cxn>
                <a:cxn ang="0">
                  <a:pos x="T2" y="T3"/>
                </a:cxn>
                <a:cxn ang="0">
                  <a:pos x="T4" y="T5"/>
                </a:cxn>
                <a:cxn ang="0">
                  <a:pos x="T6" y="T7"/>
                </a:cxn>
                <a:cxn ang="0">
                  <a:pos x="T8" y="T9"/>
                </a:cxn>
              </a:cxnLst>
              <a:rect l="0" t="0" r="r" b="b"/>
              <a:pathLst>
                <a:path w="24" h="26">
                  <a:moveTo>
                    <a:pt x="24" y="9"/>
                  </a:moveTo>
                  <a:lnTo>
                    <a:pt x="10" y="0"/>
                  </a:lnTo>
                  <a:lnTo>
                    <a:pt x="0" y="16"/>
                  </a:lnTo>
                  <a:lnTo>
                    <a:pt x="14" y="26"/>
                  </a:lnTo>
                  <a:lnTo>
                    <a:pt x="24"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45">
              <a:extLst>
                <a:ext uri="{FF2B5EF4-FFF2-40B4-BE49-F238E27FC236}">
                  <a16:creationId xmlns="" xmlns:a16="http://schemas.microsoft.com/office/drawing/2014/main" id="{2F793962-F60B-4A65-9B65-0A30523CD89A}"/>
                </a:ext>
              </a:extLst>
            </p:cNvPr>
            <p:cNvSpPr>
              <a:spLocks/>
            </p:cNvSpPr>
            <p:nvPr/>
          </p:nvSpPr>
          <p:spPr bwMode="auto">
            <a:xfrm>
              <a:off x="1397000" y="3278188"/>
              <a:ext cx="36513" cy="36513"/>
            </a:xfrm>
            <a:custGeom>
              <a:avLst/>
              <a:gdLst>
                <a:gd name="T0" fmla="*/ 23 w 23"/>
                <a:gd name="T1" fmla="*/ 9 h 23"/>
                <a:gd name="T2" fmla="*/ 9 w 23"/>
                <a:gd name="T3" fmla="*/ 0 h 23"/>
                <a:gd name="T4" fmla="*/ 0 w 23"/>
                <a:gd name="T5" fmla="*/ 14 h 23"/>
                <a:gd name="T6" fmla="*/ 11 w 23"/>
                <a:gd name="T7" fmla="*/ 23 h 23"/>
                <a:gd name="T8" fmla="*/ 23 w 23"/>
                <a:gd name="T9" fmla="*/ 9 h 23"/>
              </a:gdLst>
              <a:ahLst/>
              <a:cxnLst>
                <a:cxn ang="0">
                  <a:pos x="T0" y="T1"/>
                </a:cxn>
                <a:cxn ang="0">
                  <a:pos x="T2" y="T3"/>
                </a:cxn>
                <a:cxn ang="0">
                  <a:pos x="T4" y="T5"/>
                </a:cxn>
                <a:cxn ang="0">
                  <a:pos x="T6" y="T7"/>
                </a:cxn>
                <a:cxn ang="0">
                  <a:pos x="T8" y="T9"/>
                </a:cxn>
              </a:cxnLst>
              <a:rect l="0" t="0" r="r" b="b"/>
              <a:pathLst>
                <a:path w="23" h="23">
                  <a:moveTo>
                    <a:pt x="23" y="9"/>
                  </a:moveTo>
                  <a:lnTo>
                    <a:pt x="9" y="0"/>
                  </a:lnTo>
                  <a:lnTo>
                    <a:pt x="0" y="14"/>
                  </a:lnTo>
                  <a:lnTo>
                    <a:pt x="11" y="23"/>
                  </a:lnTo>
                  <a:lnTo>
                    <a:pt x="2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46">
              <a:extLst>
                <a:ext uri="{FF2B5EF4-FFF2-40B4-BE49-F238E27FC236}">
                  <a16:creationId xmlns="" xmlns:a16="http://schemas.microsoft.com/office/drawing/2014/main" id="{4E9C4FEE-C8AC-4A7D-AF26-4688CA997A4B}"/>
                </a:ext>
              </a:extLst>
            </p:cNvPr>
            <p:cNvSpPr>
              <a:spLocks/>
            </p:cNvSpPr>
            <p:nvPr/>
          </p:nvSpPr>
          <p:spPr bwMode="auto">
            <a:xfrm>
              <a:off x="1306513" y="3213100"/>
              <a:ext cx="41275" cy="42863"/>
            </a:xfrm>
            <a:custGeom>
              <a:avLst/>
              <a:gdLst>
                <a:gd name="T0" fmla="*/ 26 w 26"/>
                <a:gd name="T1" fmla="*/ 10 h 27"/>
                <a:gd name="T2" fmla="*/ 12 w 26"/>
                <a:gd name="T3" fmla="*/ 0 h 27"/>
                <a:gd name="T4" fmla="*/ 0 w 26"/>
                <a:gd name="T5" fmla="*/ 17 h 27"/>
                <a:gd name="T6" fmla="*/ 14 w 26"/>
                <a:gd name="T7" fmla="*/ 27 h 27"/>
                <a:gd name="T8" fmla="*/ 26 w 26"/>
                <a:gd name="T9" fmla="*/ 10 h 27"/>
              </a:gdLst>
              <a:ahLst/>
              <a:cxnLst>
                <a:cxn ang="0">
                  <a:pos x="T0" y="T1"/>
                </a:cxn>
                <a:cxn ang="0">
                  <a:pos x="T2" y="T3"/>
                </a:cxn>
                <a:cxn ang="0">
                  <a:pos x="T4" y="T5"/>
                </a:cxn>
                <a:cxn ang="0">
                  <a:pos x="T6" y="T7"/>
                </a:cxn>
                <a:cxn ang="0">
                  <a:pos x="T8" y="T9"/>
                </a:cxn>
              </a:cxnLst>
              <a:rect l="0" t="0" r="r" b="b"/>
              <a:pathLst>
                <a:path w="26" h="27">
                  <a:moveTo>
                    <a:pt x="26" y="10"/>
                  </a:moveTo>
                  <a:lnTo>
                    <a:pt x="12" y="0"/>
                  </a:lnTo>
                  <a:lnTo>
                    <a:pt x="0" y="17"/>
                  </a:lnTo>
                  <a:lnTo>
                    <a:pt x="14" y="27"/>
                  </a:lnTo>
                  <a:lnTo>
                    <a:pt x="2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47">
              <a:extLst>
                <a:ext uri="{FF2B5EF4-FFF2-40B4-BE49-F238E27FC236}">
                  <a16:creationId xmlns="" xmlns:a16="http://schemas.microsoft.com/office/drawing/2014/main" id="{36E34E7D-70A4-494B-B2D6-C6C84EE0EA54}"/>
                </a:ext>
              </a:extLst>
            </p:cNvPr>
            <p:cNvSpPr>
              <a:spLocks/>
            </p:cNvSpPr>
            <p:nvPr/>
          </p:nvSpPr>
          <p:spPr bwMode="auto">
            <a:xfrm>
              <a:off x="1350963" y="3243263"/>
              <a:ext cx="38100" cy="41275"/>
            </a:xfrm>
            <a:custGeom>
              <a:avLst/>
              <a:gdLst>
                <a:gd name="T0" fmla="*/ 24 w 24"/>
                <a:gd name="T1" fmla="*/ 12 h 26"/>
                <a:gd name="T2" fmla="*/ 12 w 24"/>
                <a:gd name="T3" fmla="*/ 0 h 26"/>
                <a:gd name="T4" fmla="*/ 0 w 24"/>
                <a:gd name="T5" fmla="*/ 17 h 26"/>
                <a:gd name="T6" fmla="*/ 14 w 24"/>
                <a:gd name="T7" fmla="*/ 26 h 26"/>
                <a:gd name="T8" fmla="*/ 24 w 24"/>
                <a:gd name="T9" fmla="*/ 12 h 26"/>
              </a:gdLst>
              <a:ahLst/>
              <a:cxnLst>
                <a:cxn ang="0">
                  <a:pos x="T0" y="T1"/>
                </a:cxn>
                <a:cxn ang="0">
                  <a:pos x="T2" y="T3"/>
                </a:cxn>
                <a:cxn ang="0">
                  <a:pos x="T4" y="T5"/>
                </a:cxn>
                <a:cxn ang="0">
                  <a:pos x="T6" y="T7"/>
                </a:cxn>
                <a:cxn ang="0">
                  <a:pos x="T8" y="T9"/>
                </a:cxn>
              </a:cxnLst>
              <a:rect l="0" t="0" r="r" b="b"/>
              <a:pathLst>
                <a:path w="24" h="26">
                  <a:moveTo>
                    <a:pt x="24" y="12"/>
                  </a:moveTo>
                  <a:lnTo>
                    <a:pt x="12" y="0"/>
                  </a:lnTo>
                  <a:lnTo>
                    <a:pt x="0" y="17"/>
                  </a:lnTo>
                  <a:lnTo>
                    <a:pt x="14" y="2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48">
              <a:extLst>
                <a:ext uri="{FF2B5EF4-FFF2-40B4-BE49-F238E27FC236}">
                  <a16:creationId xmlns="" xmlns:a16="http://schemas.microsoft.com/office/drawing/2014/main" id="{0CED06E5-641B-4CFB-9F99-8141273A00DB}"/>
                </a:ext>
              </a:extLst>
            </p:cNvPr>
            <p:cNvSpPr>
              <a:spLocks/>
            </p:cNvSpPr>
            <p:nvPr/>
          </p:nvSpPr>
          <p:spPr bwMode="auto">
            <a:xfrm>
              <a:off x="1265238" y="3184525"/>
              <a:ext cx="36513" cy="41275"/>
            </a:xfrm>
            <a:custGeom>
              <a:avLst/>
              <a:gdLst>
                <a:gd name="T0" fmla="*/ 23 w 23"/>
                <a:gd name="T1" fmla="*/ 9 h 26"/>
                <a:gd name="T2" fmla="*/ 9 w 23"/>
                <a:gd name="T3" fmla="*/ 0 h 26"/>
                <a:gd name="T4" fmla="*/ 0 w 23"/>
                <a:gd name="T5" fmla="*/ 16 h 26"/>
                <a:gd name="T6" fmla="*/ 14 w 23"/>
                <a:gd name="T7" fmla="*/ 26 h 26"/>
                <a:gd name="T8" fmla="*/ 23 w 23"/>
                <a:gd name="T9" fmla="*/ 9 h 26"/>
              </a:gdLst>
              <a:ahLst/>
              <a:cxnLst>
                <a:cxn ang="0">
                  <a:pos x="T0" y="T1"/>
                </a:cxn>
                <a:cxn ang="0">
                  <a:pos x="T2" y="T3"/>
                </a:cxn>
                <a:cxn ang="0">
                  <a:pos x="T4" y="T5"/>
                </a:cxn>
                <a:cxn ang="0">
                  <a:pos x="T6" y="T7"/>
                </a:cxn>
                <a:cxn ang="0">
                  <a:pos x="T8" y="T9"/>
                </a:cxn>
              </a:cxnLst>
              <a:rect l="0" t="0" r="r" b="b"/>
              <a:pathLst>
                <a:path w="23" h="26">
                  <a:moveTo>
                    <a:pt x="23" y="9"/>
                  </a:moveTo>
                  <a:lnTo>
                    <a:pt x="9" y="0"/>
                  </a:lnTo>
                  <a:lnTo>
                    <a:pt x="0" y="16"/>
                  </a:lnTo>
                  <a:lnTo>
                    <a:pt x="14" y="26"/>
                  </a:lnTo>
                  <a:lnTo>
                    <a:pt x="2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0" name="Freeform 21">
            <a:extLst>
              <a:ext uri="{FF2B5EF4-FFF2-40B4-BE49-F238E27FC236}">
                <a16:creationId xmlns="" xmlns:a16="http://schemas.microsoft.com/office/drawing/2014/main" id="{FAFAE073-D14B-4F7D-A4EC-E60A85A45613}"/>
              </a:ext>
            </a:extLst>
          </p:cNvPr>
          <p:cNvSpPr>
            <a:spLocks noEditPoints="1"/>
          </p:cNvSpPr>
          <p:nvPr/>
        </p:nvSpPr>
        <p:spPr bwMode="auto">
          <a:xfrm>
            <a:off x="1063024" y="4077028"/>
            <a:ext cx="330304" cy="389285"/>
          </a:xfrm>
          <a:custGeom>
            <a:avLst/>
            <a:gdLst>
              <a:gd name="T0" fmla="*/ 143 w 916"/>
              <a:gd name="T1" fmla="*/ 563 h 1072"/>
              <a:gd name="T2" fmla="*/ 177 w 916"/>
              <a:gd name="T3" fmla="*/ 616 h 1072"/>
              <a:gd name="T4" fmla="*/ 229 w 916"/>
              <a:gd name="T5" fmla="*/ 637 h 1072"/>
              <a:gd name="T6" fmla="*/ 168 w 916"/>
              <a:gd name="T7" fmla="*/ 772 h 1072"/>
              <a:gd name="T8" fmla="*/ 167 w 916"/>
              <a:gd name="T9" fmla="*/ 936 h 1072"/>
              <a:gd name="T10" fmla="*/ 414 w 916"/>
              <a:gd name="T11" fmla="*/ 1072 h 1072"/>
              <a:gd name="T12" fmla="*/ 590 w 916"/>
              <a:gd name="T13" fmla="*/ 980 h 1072"/>
              <a:gd name="T14" fmla="*/ 627 w 916"/>
              <a:gd name="T15" fmla="*/ 648 h 1072"/>
              <a:gd name="T16" fmla="*/ 671 w 916"/>
              <a:gd name="T17" fmla="*/ 446 h 1072"/>
              <a:gd name="T18" fmla="*/ 771 w 916"/>
              <a:gd name="T19" fmla="*/ 486 h 1072"/>
              <a:gd name="T20" fmla="*/ 916 w 916"/>
              <a:gd name="T21" fmla="*/ 341 h 1072"/>
              <a:gd name="T22" fmla="*/ 771 w 916"/>
              <a:gd name="T23" fmla="*/ 197 h 1072"/>
              <a:gd name="T24" fmla="*/ 626 w 916"/>
              <a:gd name="T25" fmla="*/ 341 h 1072"/>
              <a:gd name="T26" fmla="*/ 630 w 916"/>
              <a:gd name="T27" fmla="*/ 374 h 1072"/>
              <a:gd name="T28" fmla="*/ 549 w 916"/>
              <a:gd name="T29" fmla="*/ 672 h 1072"/>
              <a:gd name="T30" fmla="*/ 524 w 916"/>
              <a:gd name="T31" fmla="*/ 932 h 1072"/>
              <a:gd name="T32" fmla="*/ 414 w 916"/>
              <a:gd name="T33" fmla="*/ 990 h 1072"/>
              <a:gd name="T34" fmla="*/ 238 w 916"/>
              <a:gd name="T35" fmla="*/ 897 h 1072"/>
              <a:gd name="T36" fmla="*/ 237 w 916"/>
              <a:gd name="T37" fmla="*/ 815 h 1072"/>
              <a:gd name="T38" fmla="*/ 312 w 916"/>
              <a:gd name="T39" fmla="*/ 642 h 1072"/>
              <a:gd name="T40" fmla="*/ 382 w 916"/>
              <a:gd name="T41" fmla="*/ 618 h 1072"/>
              <a:gd name="T42" fmla="*/ 418 w 916"/>
              <a:gd name="T43" fmla="*/ 567 h 1072"/>
              <a:gd name="T44" fmla="*/ 560 w 916"/>
              <a:gd name="T45" fmla="*/ 316 h 1072"/>
              <a:gd name="T46" fmla="*/ 540 w 916"/>
              <a:gd name="T47" fmla="*/ 269 h 1072"/>
              <a:gd name="T48" fmla="*/ 484 w 916"/>
              <a:gd name="T49" fmla="*/ 70 h 1072"/>
              <a:gd name="T50" fmla="*/ 471 w 916"/>
              <a:gd name="T51" fmla="*/ 40 h 1072"/>
              <a:gd name="T52" fmla="*/ 423 w 916"/>
              <a:gd name="T53" fmla="*/ 8 h 1072"/>
              <a:gd name="T54" fmla="*/ 388 w 916"/>
              <a:gd name="T55" fmla="*/ 18 h 1072"/>
              <a:gd name="T56" fmla="*/ 365 w 916"/>
              <a:gd name="T57" fmla="*/ 62 h 1072"/>
              <a:gd name="T58" fmla="*/ 379 w 916"/>
              <a:gd name="T59" fmla="*/ 94 h 1072"/>
              <a:gd name="T60" fmla="*/ 433 w 916"/>
              <a:gd name="T61" fmla="*/ 110 h 1072"/>
              <a:gd name="T62" fmla="*/ 471 w 916"/>
              <a:gd name="T63" fmla="*/ 95 h 1072"/>
              <a:gd name="T64" fmla="*/ 513 w 916"/>
              <a:gd name="T65" fmla="*/ 265 h 1072"/>
              <a:gd name="T66" fmla="*/ 481 w 916"/>
              <a:gd name="T67" fmla="*/ 294 h 1072"/>
              <a:gd name="T68" fmla="*/ 375 w 916"/>
              <a:gd name="T69" fmla="*/ 496 h 1072"/>
              <a:gd name="T70" fmla="*/ 319 w 916"/>
              <a:gd name="T71" fmla="*/ 499 h 1072"/>
              <a:gd name="T72" fmla="*/ 283 w 916"/>
              <a:gd name="T73" fmla="*/ 508 h 1072"/>
              <a:gd name="T74" fmla="*/ 281 w 916"/>
              <a:gd name="T75" fmla="*/ 508 h 1072"/>
              <a:gd name="T76" fmla="*/ 244 w 916"/>
              <a:gd name="T77" fmla="*/ 498 h 1072"/>
              <a:gd name="T78" fmla="*/ 188 w 916"/>
              <a:gd name="T79" fmla="*/ 493 h 1072"/>
              <a:gd name="T80" fmla="*/ 84 w 916"/>
              <a:gd name="T81" fmla="*/ 294 h 1072"/>
              <a:gd name="T82" fmla="*/ 52 w 916"/>
              <a:gd name="T83" fmla="*/ 265 h 1072"/>
              <a:gd name="T84" fmla="*/ 94 w 916"/>
              <a:gd name="T85" fmla="*/ 95 h 1072"/>
              <a:gd name="T86" fmla="*/ 132 w 916"/>
              <a:gd name="T87" fmla="*/ 110 h 1072"/>
              <a:gd name="T88" fmla="*/ 186 w 916"/>
              <a:gd name="T89" fmla="*/ 94 h 1072"/>
              <a:gd name="T90" fmla="*/ 200 w 916"/>
              <a:gd name="T91" fmla="*/ 62 h 1072"/>
              <a:gd name="T92" fmla="*/ 177 w 916"/>
              <a:gd name="T93" fmla="*/ 18 h 1072"/>
              <a:gd name="T94" fmla="*/ 142 w 916"/>
              <a:gd name="T95" fmla="*/ 9 h 1072"/>
              <a:gd name="T96" fmla="*/ 94 w 916"/>
              <a:gd name="T97" fmla="*/ 40 h 1072"/>
              <a:gd name="T98" fmla="*/ 82 w 916"/>
              <a:gd name="T99" fmla="*/ 70 h 1072"/>
              <a:gd name="T100" fmla="*/ 25 w 916"/>
              <a:gd name="T101" fmla="*/ 269 h 1072"/>
              <a:gd name="T102" fmla="*/ 5 w 916"/>
              <a:gd name="T103" fmla="*/ 316 h 1072"/>
              <a:gd name="T104" fmla="*/ 143 w 916"/>
              <a:gd name="T105" fmla="*/ 563 h 1072"/>
              <a:gd name="T106" fmla="*/ 771 w 916"/>
              <a:gd name="T107" fmla="*/ 285 h 1072"/>
              <a:gd name="T108" fmla="*/ 827 w 916"/>
              <a:gd name="T109" fmla="*/ 341 h 1072"/>
              <a:gd name="T110" fmla="*/ 771 w 916"/>
              <a:gd name="T111" fmla="*/ 398 h 1072"/>
              <a:gd name="T112" fmla="*/ 714 w 916"/>
              <a:gd name="T113" fmla="*/ 341 h 1072"/>
              <a:gd name="T114" fmla="*/ 771 w 916"/>
              <a:gd name="T115" fmla="*/ 285 h 1072"/>
              <a:gd name="T116" fmla="*/ 771 w 916"/>
              <a:gd name="T117" fmla="*/ 285 h 1072"/>
              <a:gd name="T118" fmla="*/ 771 w 916"/>
              <a:gd name="T119" fmla="*/ 285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6" h="1072">
                <a:moveTo>
                  <a:pt x="143" y="563"/>
                </a:moveTo>
                <a:cubicBezTo>
                  <a:pt x="145" y="584"/>
                  <a:pt x="157" y="605"/>
                  <a:pt x="177" y="616"/>
                </a:cubicBezTo>
                <a:cubicBezTo>
                  <a:pt x="194" y="626"/>
                  <a:pt x="212" y="633"/>
                  <a:pt x="229" y="637"/>
                </a:cubicBezTo>
                <a:cubicBezTo>
                  <a:pt x="219" y="671"/>
                  <a:pt x="201" y="720"/>
                  <a:pt x="168" y="772"/>
                </a:cubicBezTo>
                <a:cubicBezTo>
                  <a:pt x="137" y="822"/>
                  <a:pt x="137" y="882"/>
                  <a:pt x="167" y="936"/>
                </a:cubicBezTo>
                <a:cubicBezTo>
                  <a:pt x="212" y="1017"/>
                  <a:pt x="311" y="1072"/>
                  <a:pt x="414" y="1072"/>
                </a:cubicBezTo>
                <a:cubicBezTo>
                  <a:pt x="484" y="1072"/>
                  <a:pt x="547" y="1039"/>
                  <a:pt x="590" y="980"/>
                </a:cubicBezTo>
                <a:cubicBezTo>
                  <a:pt x="652" y="896"/>
                  <a:pt x="666" y="772"/>
                  <a:pt x="627" y="648"/>
                </a:cubicBezTo>
                <a:cubicBezTo>
                  <a:pt x="590" y="533"/>
                  <a:pt x="639" y="472"/>
                  <a:pt x="671" y="446"/>
                </a:cubicBezTo>
                <a:cubicBezTo>
                  <a:pt x="697" y="471"/>
                  <a:pt x="732" y="486"/>
                  <a:pt x="771" y="486"/>
                </a:cubicBezTo>
                <a:cubicBezTo>
                  <a:pt x="851" y="486"/>
                  <a:pt x="916" y="421"/>
                  <a:pt x="916" y="341"/>
                </a:cubicBezTo>
                <a:cubicBezTo>
                  <a:pt x="916" y="261"/>
                  <a:pt x="851" y="197"/>
                  <a:pt x="771" y="197"/>
                </a:cubicBezTo>
                <a:cubicBezTo>
                  <a:pt x="691" y="197"/>
                  <a:pt x="626" y="261"/>
                  <a:pt x="626" y="341"/>
                </a:cubicBezTo>
                <a:cubicBezTo>
                  <a:pt x="626" y="352"/>
                  <a:pt x="628" y="363"/>
                  <a:pt x="630" y="374"/>
                </a:cubicBezTo>
                <a:cubicBezTo>
                  <a:pt x="570" y="418"/>
                  <a:pt x="500" y="517"/>
                  <a:pt x="549" y="672"/>
                </a:cubicBezTo>
                <a:cubicBezTo>
                  <a:pt x="580" y="770"/>
                  <a:pt x="570" y="870"/>
                  <a:pt x="524" y="932"/>
                </a:cubicBezTo>
                <a:cubicBezTo>
                  <a:pt x="505" y="959"/>
                  <a:pt x="470" y="990"/>
                  <a:pt x="414" y="990"/>
                </a:cubicBezTo>
                <a:cubicBezTo>
                  <a:pt x="341" y="990"/>
                  <a:pt x="269" y="952"/>
                  <a:pt x="238" y="897"/>
                </a:cubicBezTo>
                <a:cubicBezTo>
                  <a:pt x="227" y="877"/>
                  <a:pt x="218" y="846"/>
                  <a:pt x="237" y="815"/>
                </a:cubicBezTo>
                <a:cubicBezTo>
                  <a:pt x="281" y="746"/>
                  <a:pt x="302" y="681"/>
                  <a:pt x="312" y="642"/>
                </a:cubicBezTo>
                <a:cubicBezTo>
                  <a:pt x="336" y="638"/>
                  <a:pt x="360" y="630"/>
                  <a:pt x="382" y="618"/>
                </a:cubicBezTo>
                <a:cubicBezTo>
                  <a:pt x="403" y="608"/>
                  <a:pt x="415" y="588"/>
                  <a:pt x="418" y="567"/>
                </a:cubicBezTo>
                <a:cubicBezTo>
                  <a:pt x="513" y="481"/>
                  <a:pt x="557" y="325"/>
                  <a:pt x="560" y="316"/>
                </a:cubicBezTo>
                <a:cubicBezTo>
                  <a:pt x="565" y="297"/>
                  <a:pt x="556" y="278"/>
                  <a:pt x="540" y="269"/>
                </a:cubicBezTo>
                <a:cubicBezTo>
                  <a:pt x="553" y="152"/>
                  <a:pt x="510" y="94"/>
                  <a:pt x="484" y="70"/>
                </a:cubicBezTo>
                <a:cubicBezTo>
                  <a:pt x="486" y="58"/>
                  <a:pt x="481" y="46"/>
                  <a:pt x="471" y="40"/>
                </a:cubicBezTo>
                <a:cubicBezTo>
                  <a:pt x="423" y="8"/>
                  <a:pt x="423" y="8"/>
                  <a:pt x="423" y="8"/>
                </a:cubicBezTo>
                <a:cubicBezTo>
                  <a:pt x="411" y="0"/>
                  <a:pt x="395" y="4"/>
                  <a:pt x="388" y="18"/>
                </a:cubicBezTo>
                <a:cubicBezTo>
                  <a:pt x="365" y="62"/>
                  <a:pt x="365" y="62"/>
                  <a:pt x="365" y="62"/>
                </a:cubicBezTo>
                <a:cubicBezTo>
                  <a:pt x="358" y="75"/>
                  <a:pt x="364" y="90"/>
                  <a:pt x="379" y="94"/>
                </a:cubicBezTo>
                <a:cubicBezTo>
                  <a:pt x="433" y="110"/>
                  <a:pt x="433" y="110"/>
                  <a:pt x="433" y="110"/>
                </a:cubicBezTo>
                <a:cubicBezTo>
                  <a:pt x="447" y="114"/>
                  <a:pt x="463" y="107"/>
                  <a:pt x="471" y="95"/>
                </a:cubicBezTo>
                <a:cubicBezTo>
                  <a:pt x="493" y="118"/>
                  <a:pt x="524" y="169"/>
                  <a:pt x="513" y="265"/>
                </a:cubicBezTo>
                <a:cubicBezTo>
                  <a:pt x="498" y="268"/>
                  <a:pt x="486" y="279"/>
                  <a:pt x="481" y="294"/>
                </a:cubicBezTo>
                <a:cubicBezTo>
                  <a:pt x="468" y="341"/>
                  <a:pt x="431" y="438"/>
                  <a:pt x="375" y="496"/>
                </a:cubicBezTo>
                <a:cubicBezTo>
                  <a:pt x="357" y="489"/>
                  <a:pt x="337" y="489"/>
                  <a:pt x="319" y="499"/>
                </a:cubicBezTo>
                <a:cubicBezTo>
                  <a:pt x="307" y="505"/>
                  <a:pt x="295" y="508"/>
                  <a:pt x="283" y="508"/>
                </a:cubicBezTo>
                <a:cubicBezTo>
                  <a:pt x="281" y="508"/>
                  <a:pt x="281" y="508"/>
                  <a:pt x="281" y="508"/>
                </a:cubicBezTo>
                <a:cubicBezTo>
                  <a:pt x="268" y="508"/>
                  <a:pt x="256" y="505"/>
                  <a:pt x="244" y="498"/>
                </a:cubicBezTo>
                <a:cubicBezTo>
                  <a:pt x="226" y="488"/>
                  <a:pt x="206" y="487"/>
                  <a:pt x="188" y="493"/>
                </a:cubicBezTo>
                <a:cubicBezTo>
                  <a:pt x="133" y="435"/>
                  <a:pt x="97" y="340"/>
                  <a:pt x="84" y="294"/>
                </a:cubicBezTo>
                <a:cubicBezTo>
                  <a:pt x="79" y="279"/>
                  <a:pt x="67" y="268"/>
                  <a:pt x="52" y="265"/>
                </a:cubicBezTo>
                <a:cubicBezTo>
                  <a:pt x="41" y="169"/>
                  <a:pt x="72" y="118"/>
                  <a:pt x="94" y="95"/>
                </a:cubicBezTo>
                <a:cubicBezTo>
                  <a:pt x="102" y="107"/>
                  <a:pt x="118" y="114"/>
                  <a:pt x="132" y="110"/>
                </a:cubicBezTo>
                <a:cubicBezTo>
                  <a:pt x="186" y="94"/>
                  <a:pt x="186" y="94"/>
                  <a:pt x="186" y="94"/>
                </a:cubicBezTo>
                <a:cubicBezTo>
                  <a:pt x="201" y="90"/>
                  <a:pt x="207" y="75"/>
                  <a:pt x="200" y="62"/>
                </a:cubicBezTo>
                <a:cubicBezTo>
                  <a:pt x="177" y="18"/>
                  <a:pt x="177" y="18"/>
                  <a:pt x="177" y="18"/>
                </a:cubicBezTo>
                <a:cubicBezTo>
                  <a:pt x="170" y="4"/>
                  <a:pt x="154" y="0"/>
                  <a:pt x="142" y="9"/>
                </a:cubicBezTo>
                <a:cubicBezTo>
                  <a:pt x="94" y="40"/>
                  <a:pt x="94" y="40"/>
                  <a:pt x="94" y="40"/>
                </a:cubicBezTo>
                <a:cubicBezTo>
                  <a:pt x="84" y="46"/>
                  <a:pt x="80" y="58"/>
                  <a:pt x="82" y="70"/>
                </a:cubicBezTo>
                <a:cubicBezTo>
                  <a:pt x="55" y="94"/>
                  <a:pt x="12" y="152"/>
                  <a:pt x="25" y="269"/>
                </a:cubicBezTo>
                <a:cubicBezTo>
                  <a:pt x="9" y="278"/>
                  <a:pt x="0" y="297"/>
                  <a:pt x="5" y="316"/>
                </a:cubicBezTo>
                <a:cubicBezTo>
                  <a:pt x="8" y="325"/>
                  <a:pt x="51" y="476"/>
                  <a:pt x="143" y="563"/>
                </a:cubicBezTo>
                <a:close/>
                <a:moveTo>
                  <a:pt x="771" y="285"/>
                </a:moveTo>
                <a:cubicBezTo>
                  <a:pt x="802" y="285"/>
                  <a:pt x="827" y="310"/>
                  <a:pt x="827" y="341"/>
                </a:cubicBezTo>
                <a:cubicBezTo>
                  <a:pt x="827" y="372"/>
                  <a:pt x="802" y="398"/>
                  <a:pt x="771" y="398"/>
                </a:cubicBezTo>
                <a:cubicBezTo>
                  <a:pt x="740" y="398"/>
                  <a:pt x="714" y="372"/>
                  <a:pt x="714" y="341"/>
                </a:cubicBezTo>
                <a:cubicBezTo>
                  <a:pt x="714" y="310"/>
                  <a:pt x="740" y="285"/>
                  <a:pt x="771" y="285"/>
                </a:cubicBezTo>
                <a:close/>
                <a:moveTo>
                  <a:pt x="771" y="285"/>
                </a:moveTo>
                <a:cubicBezTo>
                  <a:pt x="771" y="285"/>
                  <a:pt x="771" y="285"/>
                  <a:pt x="771" y="285"/>
                </a:cubicBez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IN" sz="900" dirty="0">
              <a:latin typeface="+mj-lt"/>
            </a:endParaRPr>
          </a:p>
        </p:txBody>
      </p:sp>
      <p:sp>
        <p:nvSpPr>
          <p:cNvPr id="101" name="TextBox 100">
            <a:extLst>
              <a:ext uri="{FF2B5EF4-FFF2-40B4-BE49-F238E27FC236}">
                <a16:creationId xmlns="" xmlns:a16="http://schemas.microsoft.com/office/drawing/2014/main" id="{964A40BB-60C3-42E8-A5F6-DCB29CCBCB1C}"/>
              </a:ext>
            </a:extLst>
          </p:cNvPr>
          <p:cNvSpPr txBox="1"/>
          <p:nvPr/>
        </p:nvSpPr>
        <p:spPr>
          <a:xfrm>
            <a:off x="671997" y="4720275"/>
            <a:ext cx="415068" cy="368541"/>
          </a:xfrm>
          <a:custGeom>
            <a:avLst/>
            <a:gdLst>
              <a:gd name="connsiteX0" fmla="*/ 315388 w 626544"/>
              <a:gd name="connsiteY0" fmla="*/ 324096 h 561327"/>
              <a:gd name="connsiteX1" fmla="*/ 339387 w 626544"/>
              <a:gd name="connsiteY1" fmla="*/ 333807 h 561327"/>
              <a:gd name="connsiteX2" fmla="*/ 349321 w 626544"/>
              <a:gd name="connsiteY2" fmla="*/ 357359 h 561327"/>
              <a:gd name="connsiteX3" fmla="*/ 339275 w 626544"/>
              <a:gd name="connsiteY3" fmla="*/ 381916 h 561327"/>
              <a:gd name="connsiteX4" fmla="*/ 315835 w 626544"/>
              <a:gd name="connsiteY4" fmla="*/ 390846 h 561327"/>
              <a:gd name="connsiteX5" fmla="*/ 292059 w 626544"/>
              <a:gd name="connsiteY5" fmla="*/ 382028 h 561327"/>
              <a:gd name="connsiteX6" fmla="*/ 281902 w 626544"/>
              <a:gd name="connsiteY6" fmla="*/ 357359 h 561327"/>
              <a:gd name="connsiteX7" fmla="*/ 291613 w 626544"/>
              <a:gd name="connsiteY7" fmla="*/ 333807 h 561327"/>
              <a:gd name="connsiteX8" fmla="*/ 315388 w 626544"/>
              <a:gd name="connsiteY8" fmla="*/ 324096 h 561327"/>
              <a:gd name="connsiteX9" fmla="*/ 317174 w 626544"/>
              <a:gd name="connsiteY9" fmla="*/ 52857 h 561327"/>
              <a:gd name="connsiteX10" fmla="*/ 342847 w 626544"/>
              <a:gd name="connsiteY10" fmla="*/ 66140 h 561327"/>
              <a:gd name="connsiteX11" fmla="*/ 349321 w 626544"/>
              <a:gd name="connsiteY11" fmla="*/ 104426 h 561327"/>
              <a:gd name="connsiteX12" fmla="*/ 347758 w 626544"/>
              <a:gd name="connsiteY12" fmla="*/ 134341 h 561327"/>
              <a:gd name="connsiteX13" fmla="*/ 338159 w 626544"/>
              <a:gd name="connsiteY13" fmla="*/ 244399 h 561327"/>
              <a:gd name="connsiteX14" fmla="*/ 331462 w 626544"/>
              <a:gd name="connsiteY14" fmla="*/ 274537 h 561327"/>
              <a:gd name="connsiteX15" fmla="*/ 314495 w 626544"/>
              <a:gd name="connsiteY15" fmla="*/ 285029 h 561327"/>
              <a:gd name="connsiteX16" fmla="*/ 297752 w 626544"/>
              <a:gd name="connsiteY16" fmla="*/ 274871 h 561327"/>
              <a:gd name="connsiteX17" fmla="*/ 291055 w 626544"/>
              <a:gd name="connsiteY17" fmla="*/ 243952 h 561327"/>
              <a:gd name="connsiteX18" fmla="*/ 283911 w 626544"/>
              <a:gd name="connsiteY18" fmla="*/ 137019 h 561327"/>
              <a:gd name="connsiteX19" fmla="*/ 281902 w 626544"/>
              <a:gd name="connsiteY19" fmla="*/ 92148 h 561327"/>
              <a:gd name="connsiteX20" fmla="*/ 291613 w 626544"/>
              <a:gd name="connsiteY20" fmla="*/ 63238 h 561327"/>
              <a:gd name="connsiteX21" fmla="*/ 317174 w 626544"/>
              <a:gd name="connsiteY21" fmla="*/ 52857 h 561327"/>
              <a:gd name="connsiteX22" fmla="*/ 311846 w 626544"/>
              <a:gd name="connsiteY22" fmla="*/ 0 h 561327"/>
              <a:gd name="connsiteX23" fmla="*/ 275223 w 626544"/>
              <a:gd name="connsiteY23" fmla="*/ 25757 h 561327"/>
              <a:gd name="connsiteX24" fmla="*/ 221954 w 626544"/>
              <a:gd name="connsiteY24" fmla="*/ 117336 h 561327"/>
              <a:gd name="connsiteX25" fmla="*/ 145854 w 626544"/>
              <a:gd name="connsiteY25" fmla="*/ 250890 h 561327"/>
              <a:gd name="connsiteX26" fmla="*/ 92585 w 626544"/>
              <a:gd name="connsiteY26" fmla="*/ 342470 h 561327"/>
              <a:gd name="connsiteX27" fmla="*/ 130635 w 626544"/>
              <a:gd name="connsiteY27" fmla="*/ 407339 h 561327"/>
              <a:gd name="connsiteX28" fmla="*/ 237174 w 626544"/>
              <a:gd name="connsiteY28" fmla="*/ 407339 h 561327"/>
              <a:gd name="connsiteX29" fmla="*/ 389372 w 626544"/>
              <a:gd name="connsiteY29" fmla="*/ 407339 h 561327"/>
              <a:gd name="connsiteX30" fmla="*/ 495911 w 626544"/>
              <a:gd name="connsiteY30" fmla="*/ 407339 h 561327"/>
              <a:gd name="connsiteX31" fmla="*/ 533960 w 626544"/>
              <a:gd name="connsiteY31" fmla="*/ 342470 h 561327"/>
              <a:gd name="connsiteX32" fmla="*/ 480691 w 626544"/>
              <a:gd name="connsiteY32" fmla="*/ 250890 h 561327"/>
              <a:gd name="connsiteX33" fmla="*/ 404592 w 626544"/>
              <a:gd name="connsiteY33" fmla="*/ 117336 h 561327"/>
              <a:gd name="connsiteX34" fmla="*/ 351322 w 626544"/>
              <a:gd name="connsiteY34" fmla="*/ 25757 h 561327"/>
              <a:gd name="connsiteX35" fmla="*/ 311846 w 626544"/>
              <a:gd name="connsiteY35" fmla="*/ 0 h 561327"/>
              <a:gd name="connsiteX36" fmla="*/ 8472 w 626544"/>
              <a:gd name="connsiteY36" fmla="*/ 255733 h 561327"/>
              <a:gd name="connsiteX37" fmla="*/ 618072 w 626544"/>
              <a:gd name="connsiteY37" fmla="*/ 255733 h 561327"/>
              <a:gd name="connsiteX38" fmla="*/ 313272 w 626544"/>
              <a:gd name="connsiteY38" fmla="*/ 561327 h 561327"/>
              <a:gd name="connsiteX39" fmla="*/ 8472 w 626544"/>
              <a:gd name="connsiteY39" fmla="*/ 255733 h 561327"/>
              <a:gd name="connsiteX0" fmla="*/ 306916 w 533586"/>
              <a:gd name="connsiteY0" fmla="*/ 324096 h 561327"/>
              <a:gd name="connsiteX1" fmla="*/ 330915 w 533586"/>
              <a:gd name="connsiteY1" fmla="*/ 333807 h 561327"/>
              <a:gd name="connsiteX2" fmla="*/ 340849 w 533586"/>
              <a:gd name="connsiteY2" fmla="*/ 357359 h 561327"/>
              <a:gd name="connsiteX3" fmla="*/ 330803 w 533586"/>
              <a:gd name="connsiteY3" fmla="*/ 381916 h 561327"/>
              <a:gd name="connsiteX4" fmla="*/ 307363 w 533586"/>
              <a:gd name="connsiteY4" fmla="*/ 390846 h 561327"/>
              <a:gd name="connsiteX5" fmla="*/ 283587 w 533586"/>
              <a:gd name="connsiteY5" fmla="*/ 382028 h 561327"/>
              <a:gd name="connsiteX6" fmla="*/ 273430 w 533586"/>
              <a:gd name="connsiteY6" fmla="*/ 357359 h 561327"/>
              <a:gd name="connsiteX7" fmla="*/ 283141 w 533586"/>
              <a:gd name="connsiteY7" fmla="*/ 333807 h 561327"/>
              <a:gd name="connsiteX8" fmla="*/ 306916 w 533586"/>
              <a:gd name="connsiteY8" fmla="*/ 324096 h 561327"/>
              <a:gd name="connsiteX9" fmla="*/ 308702 w 533586"/>
              <a:gd name="connsiteY9" fmla="*/ 52857 h 561327"/>
              <a:gd name="connsiteX10" fmla="*/ 334375 w 533586"/>
              <a:gd name="connsiteY10" fmla="*/ 66140 h 561327"/>
              <a:gd name="connsiteX11" fmla="*/ 340849 w 533586"/>
              <a:gd name="connsiteY11" fmla="*/ 104426 h 561327"/>
              <a:gd name="connsiteX12" fmla="*/ 339286 w 533586"/>
              <a:gd name="connsiteY12" fmla="*/ 134341 h 561327"/>
              <a:gd name="connsiteX13" fmla="*/ 329687 w 533586"/>
              <a:gd name="connsiteY13" fmla="*/ 244399 h 561327"/>
              <a:gd name="connsiteX14" fmla="*/ 322990 w 533586"/>
              <a:gd name="connsiteY14" fmla="*/ 274537 h 561327"/>
              <a:gd name="connsiteX15" fmla="*/ 306023 w 533586"/>
              <a:gd name="connsiteY15" fmla="*/ 285029 h 561327"/>
              <a:gd name="connsiteX16" fmla="*/ 289280 w 533586"/>
              <a:gd name="connsiteY16" fmla="*/ 274871 h 561327"/>
              <a:gd name="connsiteX17" fmla="*/ 282583 w 533586"/>
              <a:gd name="connsiteY17" fmla="*/ 243952 h 561327"/>
              <a:gd name="connsiteX18" fmla="*/ 275439 w 533586"/>
              <a:gd name="connsiteY18" fmla="*/ 137019 h 561327"/>
              <a:gd name="connsiteX19" fmla="*/ 273430 w 533586"/>
              <a:gd name="connsiteY19" fmla="*/ 92148 h 561327"/>
              <a:gd name="connsiteX20" fmla="*/ 283141 w 533586"/>
              <a:gd name="connsiteY20" fmla="*/ 63238 h 561327"/>
              <a:gd name="connsiteX21" fmla="*/ 308702 w 533586"/>
              <a:gd name="connsiteY21" fmla="*/ 52857 h 561327"/>
              <a:gd name="connsiteX22" fmla="*/ 303374 w 533586"/>
              <a:gd name="connsiteY22" fmla="*/ 0 h 561327"/>
              <a:gd name="connsiteX23" fmla="*/ 266751 w 533586"/>
              <a:gd name="connsiteY23" fmla="*/ 25757 h 561327"/>
              <a:gd name="connsiteX24" fmla="*/ 213482 w 533586"/>
              <a:gd name="connsiteY24" fmla="*/ 117336 h 561327"/>
              <a:gd name="connsiteX25" fmla="*/ 137382 w 533586"/>
              <a:gd name="connsiteY25" fmla="*/ 250890 h 561327"/>
              <a:gd name="connsiteX26" fmla="*/ 84113 w 533586"/>
              <a:gd name="connsiteY26" fmla="*/ 342470 h 561327"/>
              <a:gd name="connsiteX27" fmla="*/ 122163 w 533586"/>
              <a:gd name="connsiteY27" fmla="*/ 407339 h 561327"/>
              <a:gd name="connsiteX28" fmla="*/ 228702 w 533586"/>
              <a:gd name="connsiteY28" fmla="*/ 407339 h 561327"/>
              <a:gd name="connsiteX29" fmla="*/ 380900 w 533586"/>
              <a:gd name="connsiteY29" fmla="*/ 407339 h 561327"/>
              <a:gd name="connsiteX30" fmla="*/ 487439 w 533586"/>
              <a:gd name="connsiteY30" fmla="*/ 407339 h 561327"/>
              <a:gd name="connsiteX31" fmla="*/ 525488 w 533586"/>
              <a:gd name="connsiteY31" fmla="*/ 342470 h 561327"/>
              <a:gd name="connsiteX32" fmla="*/ 472219 w 533586"/>
              <a:gd name="connsiteY32" fmla="*/ 250890 h 561327"/>
              <a:gd name="connsiteX33" fmla="*/ 396120 w 533586"/>
              <a:gd name="connsiteY33" fmla="*/ 117336 h 561327"/>
              <a:gd name="connsiteX34" fmla="*/ 342850 w 533586"/>
              <a:gd name="connsiteY34" fmla="*/ 25757 h 561327"/>
              <a:gd name="connsiteX35" fmla="*/ 303374 w 533586"/>
              <a:gd name="connsiteY35" fmla="*/ 0 h 561327"/>
              <a:gd name="connsiteX36" fmla="*/ 0 w 533586"/>
              <a:gd name="connsiteY36" fmla="*/ 255733 h 561327"/>
              <a:gd name="connsiteX37" fmla="*/ 304800 w 533586"/>
              <a:gd name="connsiteY37" fmla="*/ 561327 h 561327"/>
              <a:gd name="connsiteX38" fmla="*/ 0 w 533586"/>
              <a:gd name="connsiteY38" fmla="*/ 255733 h 561327"/>
              <a:gd name="connsiteX0" fmla="*/ 230902 w 457572"/>
              <a:gd name="connsiteY0" fmla="*/ 324096 h 407339"/>
              <a:gd name="connsiteX1" fmla="*/ 254901 w 457572"/>
              <a:gd name="connsiteY1" fmla="*/ 333807 h 407339"/>
              <a:gd name="connsiteX2" fmla="*/ 264835 w 457572"/>
              <a:gd name="connsiteY2" fmla="*/ 357359 h 407339"/>
              <a:gd name="connsiteX3" fmla="*/ 254789 w 457572"/>
              <a:gd name="connsiteY3" fmla="*/ 381916 h 407339"/>
              <a:gd name="connsiteX4" fmla="*/ 231349 w 457572"/>
              <a:gd name="connsiteY4" fmla="*/ 390846 h 407339"/>
              <a:gd name="connsiteX5" fmla="*/ 207573 w 457572"/>
              <a:gd name="connsiteY5" fmla="*/ 382028 h 407339"/>
              <a:gd name="connsiteX6" fmla="*/ 197416 w 457572"/>
              <a:gd name="connsiteY6" fmla="*/ 357359 h 407339"/>
              <a:gd name="connsiteX7" fmla="*/ 207127 w 457572"/>
              <a:gd name="connsiteY7" fmla="*/ 333807 h 407339"/>
              <a:gd name="connsiteX8" fmla="*/ 230902 w 457572"/>
              <a:gd name="connsiteY8" fmla="*/ 324096 h 407339"/>
              <a:gd name="connsiteX9" fmla="*/ 232688 w 457572"/>
              <a:gd name="connsiteY9" fmla="*/ 52857 h 407339"/>
              <a:gd name="connsiteX10" fmla="*/ 258361 w 457572"/>
              <a:gd name="connsiteY10" fmla="*/ 66140 h 407339"/>
              <a:gd name="connsiteX11" fmla="*/ 264835 w 457572"/>
              <a:gd name="connsiteY11" fmla="*/ 104426 h 407339"/>
              <a:gd name="connsiteX12" fmla="*/ 263272 w 457572"/>
              <a:gd name="connsiteY12" fmla="*/ 134341 h 407339"/>
              <a:gd name="connsiteX13" fmla="*/ 253673 w 457572"/>
              <a:gd name="connsiteY13" fmla="*/ 244399 h 407339"/>
              <a:gd name="connsiteX14" fmla="*/ 246976 w 457572"/>
              <a:gd name="connsiteY14" fmla="*/ 274537 h 407339"/>
              <a:gd name="connsiteX15" fmla="*/ 230009 w 457572"/>
              <a:gd name="connsiteY15" fmla="*/ 285029 h 407339"/>
              <a:gd name="connsiteX16" fmla="*/ 213266 w 457572"/>
              <a:gd name="connsiteY16" fmla="*/ 274871 h 407339"/>
              <a:gd name="connsiteX17" fmla="*/ 206569 w 457572"/>
              <a:gd name="connsiteY17" fmla="*/ 243952 h 407339"/>
              <a:gd name="connsiteX18" fmla="*/ 199425 w 457572"/>
              <a:gd name="connsiteY18" fmla="*/ 137019 h 407339"/>
              <a:gd name="connsiteX19" fmla="*/ 197416 w 457572"/>
              <a:gd name="connsiteY19" fmla="*/ 92148 h 407339"/>
              <a:gd name="connsiteX20" fmla="*/ 207127 w 457572"/>
              <a:gd name="connsiteY20" fmla="*/ 63238 h 407339"/>
              <a:gd name="connsiteX21" fmla="*/ 232688 w 457572"/>
              <a:gd name="connsiteY21" fmla="*/ 52857 h 407339"/>
              <a:gd name="connsiteX22" fmla="*/ 227360 w 457572"/>
              <a:gd name="connsiteY22" fmla="*/ 0 h 407339"/>
              <a:gd name="connsiteX23" fmla="*/ 190737 w 457572"/>
              <a:gd name="connsiteY23" fmla="*/ 25757 h 407339"/>
              <a:gd name="connsiteX24" fmla="*/ 137468 w 457572"/>
              <a:gd name="connsiteY24" fmla="*/ 117336 h 407339"/>
              <a:gd name="connsiteX25" fmla="*/ 61368 w 457572"/>
              <a:gd name="connsiteY25" fmla="*/ 250890 h 407339"/>
              <a:gd name="connsiteX26" fmla="*/ 8099 w 457572"/>
              <a:gd name="connsiteY26" fmla="*/ 342470 h 407339"/>
              <a:gd name="connsiteX27" fmla="*/ 46149 w 457572"/>
              <a:gd name="connsiteY27" fmla="*/ 407339 h 407339"/>
              <a:gd name="connsiteX28" fmla="*/ 152688 w 457572"/>
              <a:gd name="connsiteY28" fmla="*/ 407339 h 407339"/>
              <a:gd name="connsiteX29" fmla="*/ 304886 w 457572"/>
              <a:gd name="connsiteY29" fmla="*/ 407339 h 407339"/>
              <a:gd name="connsiteX30" fmla="*/ 411425 w 457572"/>
              <a:gd name="connsiteY30" fmla="*/ 407339 h 407339"/>
              <a:gd name="connsiteX31" fmla="*/ 449474 w 457572"/>
              <a:gd name="connsiteY31" fmla="*/ 342470 h 407339"/>
              <a:gd name="connsiteX32" fmla="*/ 396205 w 457572"/>
              <a:gd name="connsiteY32" fmla="*/ 250890 h 407339"/>
              <a:gd name="connsiteX33" fmla="*/ 320106 w 457572"/>
              <a:gd name="connsiteY33" fmla="*/ 117336 h 407339"/>
              <a:gd name="connsiteX34" fmla="*/ 266836 w 457572"/>
              <a:gd name="connsiteY34" fmla="*/ 25757 h 407339"/>
              <a:gd name="connsiteX35" fmla="*/ 227360 w 457572"/>
              <a:gd name="connsiteY35" fmla="*/ 0 h 40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7572" h="407339">
                <a:moveTo>
                  <a:pt x="230902" y="324096"/>
                </a:moveTo>
                <a:cubicBezTo>
                  <a:pt x="240278" y="324096"/>
                  <a:pt x="248278" y="327333"/>
                  <a:pt x="254901" y="333807"/>
                </a:cubicBezTo>
                <a:cubicBezTo>
                  <a:pt x="261523" y="340281"/>
                  <a:pt x="264835" y="348132"/>
                  <a:pt x="264835" y="357359"/>
                </a:cubicBezTo>
                <a:cubicBezTo>
                  <a:pt x="264835" y="367777"/>
                  <a:pt x="261486" y="375963"/>
                  <a:pt x="254789" y="381916"/>
                </a:cubicBezTo>
                <a:cubicBezTo>
                  <a:pt x="248092" y="387869"/>
                  <a:pt x="240278" y="390846"/>
                  <a:pt x="231349" y="390846"/>
                </a:cubicBezTo>
                <a:cubicBezTo>
                  <a:pt x="222270" y="390846"/>
                  <a:pt x="214345" y="387906"/>
                  <a:pt x="207573" y="382028"/>
                </a:cubicBezTo>
                <a:cubicBezTo>
                  <a:pt x="200802" y="376149"/>
                  <a:pt x="197416" y="367926"/>
                  <a:pt x="197416" y="357359"/>
                </a:cubicBezTo>
                <a:cubicBezTo>
                  <a:pt x="197416" y="348132"/>
                  <a:pt x="200653" y="340281"/>
                  <a:pt x="207127" y="333807"/>
                </a:cubicBezTo>
                <a:cubicBezTo>
                  <a:pt x="213601" y="327333"/>
                  <a:pt x="221526" y="324096"/>
                  <a:pt x="230902" y="324096"/>
                </a:cubicBezTo>
                <a:close/>
                <a:moveTo>
                  <a:pt x="232688" y="52857"/>
                </a:moveTo>
                <a:cubicBezTo>
                  <a:pt x="245487" y="52857"/>
                  <a:pt x="254045" y="57285"/>
                  <a:pt x="258361" y="66140"/>
                </a:cubicBezTo>
                <a:cubicBezTo>
                  <a:pt x="262677" y="74995"/>
                  <a:pt x="264835" y="87757"/>
                  <a:pt x="264835" y="104426"/>
                </a:cubicBezTo>
                <a:cubicBezTo>
                  <a:pt x="264835" y="114249"/>
                  <a:pt x="264314" y="124220"/>
                  <a:pt x="263272" y="134341"/>
                </a:cubicBezTo>
                <a:lnTo>
                  <a:pt x="253673" y="244399"/>
                </a:lnTo>
                <a:cubicBezTo>
                  <a:pt x="252631" y="257496"/>
                  <a:pt x="250399" y="267542"/>
                  <a:pt x="246976" y="274537"/>
                </a:cubicBezTo>
                <a:cubicBezTo>
                  <a:pt x="243552" y="281532"/>
                  <a:pt x="237897" y="285029"/>
                  <a:pt x="230009" y="285029"/>
                </a:cubicBezTo>
                <a:cubicBezTo>
                  <a:pt x="221972" y="285029"/>
                  <a:pt x="216391" y="281643"/>
                  <a:pt x="213266" y="274871"/>
                </a:cubicBezTo>
                <a:cubicBezTo>
                  <a:pt x="210141" y="268100"/>
                  <a:pt x="207908" y="257793"/>
                  <a:pt x="206569" y="243952"/>
                </a:cubicBezTo>
                <a:lnTo>
                  <a:pt x="199425" y="137019"/>
                </a:lnTo>
                <a:cubicBezTo>
                  <a:pt x="198085" y="116184"/>
                  <a:pt x="197416" y="101226"/>
                  <a:pt x="197416" y="92148"/>
                </a:cubicBezTo>
                <a:cubicBezTo>
                  <a:pt x="197416" y="79795"/>
                  <a:pt x="200653" y="70158"/>
                  <a:pt x="207127" y="63238"/>
                </a:cubicBezTo>
                <a:cubicBezTo>
                  <a:pt x="213601" y="56317"/>
                  <a:pt x="222121" y="52857"/>
                  <a:pt x="232688" y="52857"/>
                </a:cubicBezTo>
                <a:close/>
                <a:moveTo>
                  <a:pt x="227360" y="0"/>
                </a:moveTo>
                <a:cubicBezTo>
                  <a:pt x="213567" y="0"/>
                  <a:pt x="200250" y="8586"/>
                  <a:pt x="190737" y="25757"/>
                </a:cubicBezTo>
                <a:lnTo>
                  <a:pt x="137468" y="117336"/>
                </a:lnTo>
                <a:cubicBezTo>
                  <a:pt x="118443" y="155495"/>
                  <a:pt x="80393" y="212732"/>
                  <a:pt x="61368" y="250890"/>
                </a:cubicBezTo>
                <a:lnTo>
                  <a:pt x="8099" y="342470"/>
                </a:lnTo>
                <a:cubicBezTo>
                  <a:pt x="-10926" y="380628"/>
                  <a:pt x="4294" y="407339"/>
                  <a:pt x="46149" y="407339"/>
                </a:cubicBezTo>
                <a:lnTo>
                  <a:pt x="152688" y="407339"/>
                </a:lnTo>
                <a:lnTo>
                  <a:pt x="304886" y="407339"/>
                </a:lnTo>
                <a:lnTo>
                  <a:pt x="411425" y="407339"/>
                </a:lnTo>
                <a:cubicBezTo>
                  <a:pt x="453279" y="407339"/>
                  <a:pt x="468499" y="380628"/>
                  <a:pt x="449474" y="342470"/>
                </a:cubicBezTo>
                <a:lnTo>
                  <a:pt x="396205" y="250890"/>
                </a:lnTo>
                <a:cubicBezTo>
                  <a:pt x="373375" y="212732"/>
                  <a:pt x="339131" y="155495"/>
                  <a:pt x="320106" y="117336"/>
                </a:cubicBezTo>
                <a:lnTo>
                  <a:pt x="266836" y="25757"/>
                </a:lnTo>
                <a:cubicBezTo>
                  <a:pt x="255422" y="8586"/>
                  <a:pt x="241153" y="0"/>
                  <a:pt x="227360"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900" dirty="0">
              <a:solidFill>
                <a:srgbClr val="333333"/>
              </a:solidFill>
              <a:latin typeface="+mj-lt"/>
            </a:endParaRPr>
          </a:p>
        </p:txBody>
      </p:sp>
      <p:sp>
        <p:nvSpPr>
          <p:cNvPr id="102" name="Rectangle 101">
            <a:extLst>
              <a:ext uri="{FF2B5EF4-FFF2-40B4-BE49-F238E27FC236}">
                <a16:creationId xmlns="" xmlns:a16="http://schemas.microsoft.com/office/drawing/2014/main" id="{DC8C047B-88E3-4668-987C-CE28C3BD6CD1}"/>
              </a:ext>
            </a:extLst>
          </p:cNvPr>
          <p:cNvSpPr/>
          <p:nvPr/>
        </p:nvSpPr>
        <p:spPr>
          <a:xfrm>
            <a:off x="457200" y="863152"/>
            <a:ext cx="6494512" cy="369332"/>
          </a:xfrm>
          <a:prstGeom prst="rect">
            <a:avLst/>
          </a:prstGeom>
        </p:spPr>
        <p:txBody>
          <a:bodyPr wrap="square">
            <a:spAutoFit/>
          </a:bodyPr>
          <a:lstStyle/>
          <a:p>
            <a:r>
              <a:rPr lang="en-US" dirty="0"/>
              <a:t>Healthcare Cybersecurity is in “</a:t>
            </a:r>
            <a:r>
              <a:rPr lang="en-US" b="1" u="sng" dirty="0">
                <a:solidFill>
                  <a:srgbClr val="FF0000"/>
                </a:solidFill>
              </a:rPr>
              <a:t>Critical Condition</a:t>
            </a:r>
            <a:r>
              <a:rPr lang="en-US" dirty="0"/>
              <a:t>”</a:t>
            </a:r>
          </a:p>
        </p:txBody>
      </p:sp>
    </p:spTree>
    <p:extLst>
      <p:ext uri="{BB962C8B-B14F-4D97-AF65-F5344CB8AC3E}">
        <p14:creationId xmlns:p14="http://schemas.microsoft.com/office/powerpoint/2010/main" val="4030605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36B093-ED0B-453C-9B19-DD43326F8307}"/>
              </a:ext>
            </a:extLst>
          </p:cNvPr>
          <p:cNvSpPr>
            <a:spLocks noGrp="1"/>
          </p:cNvSpPr>
          <p:nvPr>
            <p:ph type="title"/>
          </p:nvPr>
        </p:nvSpPr>
        <p:spPr/>
        <p:txBody>
          <a:bodyPr/>
          <a:lstStyle/>
          <a:p>
            <a:r>
              <a:rPr lang="en-US" dirty="0"/>
              <a:t>Reality of today</a:t>
            </a:r>
          </a:p>
        </p:txBody>
      </p:sp>
      <p:sp>
        <p:nvSpPr>
          <p:cNvPr id="4" name="Slide Number Placeholder 3">
            <a:extLst>
              <a:ext uri="{FF2B5EF4-FFF2-40B4-BE49-F238E27FC236}">
                <a16:creationId xmlns="" xmlns:a16="http://schemas.microsoft.com/office/drawing/2014/main" id="{E6B437F1-9A6F-48B9-A132-8543B28EEDAC}"/>
              </a:ext>
            </a:extLst>
          </p:cNvPr>
          <p:cNvSpPr>
            <a:spLocks noGrp="1"/>
          </p:cNvSpPr>
          <p:nvPr>
            <p:ph type="sldNum" sz="quarter" idx="4"/>
          </p:nvPr>
        </p:nvSpPr>
        <p:spPr/>
        <p:txBody>
          <a:bodyPr/>
          <a:lstStyle/>
          <a:p>
            <a:fld id="{1C026648-BCB3-47E3-8128-611D1202DC8A}" type="slidenum">
              <a:rPr lang="en-US" smtClean="0"/>
              <a:pPr/>
              <a:t>17</a:t>
            </a:fld>
            <a:endParaRPr lang="en-US" dirty="0"/>
          </a:p>
        </p:txBody>
      </p:sp>
      <p:graphicFrame>
        <p:nvGraphicFramePr>
          <p:cNvPr id="5" name="Diagram 4">
            <a:extLst>
              <a:ext uri="{FF2B5EF4-FFF2-40B4-BE49-F238E27FC236}">
                <a16:creationId xmlns="" xmlns:a16="http://schemas.microsoft.com/office/drawing/2014/main" id="{30D73984-528F-41B5-96B6-2AA80F53CC78}"/>
              </a:ext>
            </a:extLst>
          </p:cNvPr>
          <p:cNvGraphicFramePr/>
          <p:nvPr>
            <p:extLst/>
          </p:nvPr>
        </p:nvGraphicFramePr>
        <p:xfrm>
          <a:off x="2313215" y="664026"/>
          <a:ext cx="7739743" cy="5279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2">
            <a:extLst>
              <a:ext uri="{FF2B5EF4-FFF2-40B4-BE49-F238E27FC236}">
                <a16:creationId xmlns="" xmlns:a16="http://schemas.microsoft.com/office/drawing/2014/main" id="{E3442A2F-32D1-4B69-A9E9-990FFE60E88A}"/>
              </a:ext>
            </a:extLst>
          </p:cNvPr>
          <p:cNvSpPr>
            <a:spLocks noGrp="1"/>
          </p:cNvSpPr>
          <p:nvPr>
            <p:ph type="body" sz="quarter" idx="10"/>
          </p:nvPr>
        </p:nvSpPr>
        <p:spPr>
          <a:xfrm>
            <a:off x="576072" y="1261872"/>
            <a:ext cx="2373957" cy="3385542"/>
          </a:xfrm>
        </p:spPr>
        <p:txBody>
          <a:bodyPr/>
          <a:lstStyle/>
          <a:p>
            <a:r>
              <a:rPr lang="en-US" sz="2000" dirty="0"/>
              <a:t>Increasing reliance on technology / connectivity</a:t>
            </a:r>
          </a:p>
          <a:p>
            <a:r>
              <a:rPr lang="en-US" sz="2000" dirty="0"/>
              <a:t>Ever-changing threat landscape</a:t>
            </a:r>
          </a:p>
          <a:p>
            <a:r>
              <a:rPr lang="en-US" sz="2000" dirty="0"/>
              <a:t>Intensifying regulatory scrutiny</a:t>
            </a:r>
          </a:p>
          <a:p>
            <a:endParaRPr lang="en-US" sz="2000" dirty="0"/>
          </a:p>
          <a:p>
            <a:endParaRPr lang="en-US" sz="2000" dirty="0"/>
          </a:p>
        </p:txBody>
      </p:sp>
    </p:spTree>
    <p:extLst>
      <p:ext uri="{BB962C8B-B14F-4D97-AF65-F5344CB8AC3E}">
        <p14:creationId xmlns:p14="http://schemas.microsoft.com/office/powerpoint/2010/main" val="4005479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HIPAA &amp; </a:t>
            </a:r>
            <a:r>
              <a:rPr lang="en-US" dirty="0"/>
              <a:t>ocr</a:t>
            </a:r>
            <a:r>
              <a:rPr lang="en-US" dirty="0"/>
              <a:t> enforcement</a:t>
            </a:r>
          </a:p>
        </p:txBody>
      </p:sp>
    </p:spTree>
    <p:extLst>
      <p:ext uri="{BB962C8B-B14F-4D97-AF65-F5344CB8AC3E}">
        <p14:creationId xmlns:p14="http://schemas.microsoft.com/office/powerpoint/2010/main" val="153670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Elbow Connector 82">
            <a:extLst>
              <a:ext uri="{FF2B5EF4-FFF2-40B4-BE49-F238E27FC236}">
                <a16:creationId xmlns="" xmlns:a16="http://schemas.microsoft.com/office/drawing/2014/main" id="{09BDBA6B-D2D1-4049-B055-8FABF3351A81}"/>
              </a:ext>
            </a:extLst>
          </p:cNvPr>
          <p:cNvCxnSpPr>
            <a:cxnSpLocks/>
            <a:stCxn id="27" idx="2"/>
          </p:cNvCxnSpPr>
          <p:nvPr/>
        </p:nvCxnSpPr>
        <p:spPr>
          <a:xfrm rot="5400000">
            <a:off x="4784685" y="3643722"/>
            <a:ext cx="528870" cy="3232692"/>
          </a:xfrm>
          <a:prstGeom prst="bentConnector2">
            <a:avLst/>
          </a:prstGeom>
          <a:ln w="254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8A12A918-D33B-4AB8-87DC-6855466C16BD}"/>
              </a:ext>
            </a:extLst>
          </p:cNvPr>
          <p:cNvSpPr>
            <a:spLocks noGrp="1"/>
          </p:cNvSpPr>
          <p:nvPr>
            <p:ph type="title"/>
          </p:nvPr>
        </p:nvSpPr>
        <p:spPr/>
        <p:txBody>
          <a:bodyPr/>
          <a:lstStyle/>
          <a:p>
            <a:r>
              <a:rPr lang="en-US" dirty="0"/>
              <a:t>Snapshot</a:t>
            </a:r>
          </a:p>
        </p:txBody>
      </p:sp>
      <p:sp>
        <p:nvSpPr>
          <p:cNvPr id="3" name="Slide Number Placeholder 2">
            <a:extLst>
              <a:ext uri="{FF2B5EF4-FFF2-40B4-BE49-F238E27FC236}">
                <a16:creationId xmlns="" xmlns:a16="http://schemas.microsoft.com/office/drawing/2014/main" id="{94A37F4E-7A27-412D-9F9A-8946E0B7B8E7}"/>
              </a:ext>
            </a:extLst>
          </p:cNvPr>
          <p:cNvSpPr>
            <a:spLocks noGrp="1"/>
          </p:cNvSpPr>
          <p:nvPr>
            <p:ph type="sldNum" sz="quarter" idx="11"/>
          </p:nvPr>
        </p:nvSpPr>
        <p:spPr/>
        <p:txBody>
          <a:bodyPr/>
          <a:lstStyle/>
          <a:p>
            <a:fld id="{1C026648-BCB3-47E3-8128-611D1202DC8A}" type="slidenum">
              <a:rPr lang="en-US" smtClean="0"/>
              <a:pPr/>
              <a:t>19</a:t>
            </a:fld>
            <a:endParaRPr lang="en-US" dirty="0"/>
          </a:p>
        </p:txBody>
      </p:sp>
      <p:cxnSp>
        <p:nvCxnSpPr>
          <p:cNvPr id="4" name="Straight Arrow Connector 3">
            <a:extLst>
              <a:ext uri="{FF2B5EF4-FFF2-40B4-BE49-F238E27FC236}">
                <a16:creationId xmlns="" xmlns:a16="http://schemas.microsoft.com/office/drawing/2014/main" id="{9F02B126-B060-4D6E-BE22-5872B46495FE}"/>
              </a:ext>
            </a:extLst>
          </p:cNvPr>
          <p:cNvCxnSpPr>
            <a:cxnSpLocks/>
            <a:stCxn id="27" idx="1"/>
          </p:cNvCxnSpPr>
          <p:nvPr/>
        </p:nvCxnSpPr>
        <p:spPr>
          <a:xfrm flipH="1" flipV="1">
            <a:off x="3923426" y="3537289"/>
            <a:ext cx="835005" cy="6223"/>
          </a:xfrm>
          <a:prstGeom prst="straightConnector1">
            <a:avLst/>
          </a:prstGeom>
          <a:ln w="254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Elbow Connector 50">
            <a:extLst>
              <a:ext uri="{FF2B5EF4-FFF2-40B4-BE49-F238E27FC236}">
                <a16:creationId xmlns="" xmlns:a16="http://schemas.microsoft.com/office/drawing/2014/main" id="{4DE93306-1CE2-4A52-942D-CA9B537EDE24}"/>
              </a:ext>
            </a:extLst>
          </p:cNvPr>
          <p:cNvCxnSpPr>
            <a:cxnSpLocks/>
            <a:stCxn id="27" idx="0"/>
          </p:cNvCxnSpPr>
          <p:nvPr/>
        </p:nvCxnSpPr>
        <p:spPr>
          <a:xfrm rot="16200000" flipV="1">
            <a:off x="4847921" y="273846"/>
            <a:ext cx="402399" cy="3232692"/>
          </a:xfrm>
          <a:prstGeom prst="bentConnector2">
            <a:avLst/>
          </a:prstGeom>
          <a:ln w="254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 xmlns:a16="http://schemas.microsoft.com/office/drawing/2014/main" id="{5A24460A-5B27-461E-B3A7-B13139F435E3}"/>
              </a:ext>
            </a:extLst>
          </p:cNvPr>
          <p:cNvGrpSpPr/>
          <p:nvPr/>
        </p:nvGrpSpPr>
        <p:grpSpPr>
          <a:xfrm>
            <a:off x="568712" y="1043479"/>
            <a:ext cx="3307693" cy="5128721"/>
            <a:chOff x="78060" y="1043479"/>
            <a:chExt cx="3307693" cy="5128721"/>
          </a:xfrm>
        </p:grpSpPr>
        <p:grpSp>
          <p:nvGrpSpPr>
            <p:cNvPr id="7" name="Group 6">
              <a:extLst>
                <a:ext uri="{FF2B5EF4-FFF2-40B4-BE49-F238E27FC236}">
                  <a16:creationId xmlns="" xmlns:a16="http://schemas.microsoft.com/office/drawing/2014/main" id="{393DBE28-76C0-4321-B221-FEEEC6330F0C}"/>
                </a:ext>
              </a:extLst>
            </p:cNvPr>
            <p:cNvGrpSpPr/>
            <p:nvPr/>
          </p:nvGrpSpPr>
          <p:grpSpPr>
            <a:xfrm>
              <a:off x="78060" y="1043479"/>
              <a:ext cx="3307693" cy="1340304"/>
              <a:chOff x="78060" y="911127"/>
              <a:chExt cx="3307693" cy="1340304"/>
            </a:xfrm>
          </p:grpSpPr>
          <p:grpSp>
            <p:nvGrpSpPr>
              <p:cNvPr id="20" name="Group 19">
                <a:extLst>
                  <a:ext uri="{FF2B5EF4-FFF2-40B4-BE49-F238E27FC236}">
                    <a16:creationId xmlns="" xmlns:a16="http://schemas.microsoft.com/office/drawing/2014/main" id="{42D72420-1769-4F22-B0E6-03FAB93BB3D8}"/>
                  </a:ext>
                </a:extLst>
              </p:cNvPr>
              <p:cNvGrpSpPr/>
              <p:nvPr/>
            </p:nvGrpSpPr>
            <p:grpSpPr>
              <a:xfrm>
                <a:off x="78060" y="911127"/>
                <a:ext cx="2859767" cy="1340304"/>
                <a:chOff x="-1175358" y="29187"/>
                <a:chExt cx="7291358" cy="599040"/>
              </a:xfrm>
            </p:grpSpPr>
            <p:sp>
              <p:nvSpPr>
                <p:cNvPr id="23" name="Rounded Rectangle 43">
                  <a:extLst>
                    <a:ext uri="{FF2B5EF4-FFF2-40B4-BE49-F238E27FC236}">
                      <a16:creationId xmlns="" xmlns:a16="http://schemas.microsoft.com/office/drawing/2014/main" id="{C1F85C21-B8C2-4708-A1F2-D8606E14246E}"/>
                    </a:ext>
                  </a:extLst>
                </p:cNvPr>
                <p:cNvSpPr/>
                <p:nvPr/>
              </p:nvSpPr>
              <p:spPr>
                <a:xfrm>
                  <a:off x="-1175358" y="29187"/>
                  <a:ext cx="7291358" cy="599040"/>
                </a:xfrm>
                <a:prstGeom prst="rect">
                  <a:avLst/>
                </a:prstGeom>
                <a:solidFill>
                  <a:schemeClr val="bg2"/>
                </a:solidFill>
                <a:ln>
                  <a:solidFill>
                    <a:schemeClr val="bg2"/>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Rounded Rectangle 4">
                  <a:extLst>
                    <a:ext uri="{FF2B5EF4-FFF2-40B4-BE49-F238E27FC236}">
                      <a16:creationId xmlns="" xmlns:a16="http://schemas.microsoft.com/office/drawing/2014/main" id="{7AC7B4F8-35B6-43F0-BEE2-F25187379CF0}"/>
                    </a:ext>
                  </a:extLst>
                </p:cNvPr>
                <p:cNvSpPr/>
                <p:nvPr/>
              </p:nvSpPr>
              <p:spPr>
                <a:xfrm>
                  <a:off x="-1061629" y="58430"/>
                  <a:ext cx="7148387" cy="540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3200" dirty="0"/>
                    <a:t>257,738,185</a:t>
                  </a:r>
                </a:p>
                <a:p>
                  <a:pPr lvl="0" algn="ctr" defTabSz="800100">
                    <a:lnSpc>
                      <a:spcPct val="90000"/>
                    </a:lnSpc>
                    <a:spcBef>
                      <a:spcPct val="0"/>
                    </a:spcBef>
                    <a:spcAft>
                      <a:spcPct val="35000"/>
                    </a:spcAft>
                  </a:pPr>
                  <a:endParaRPr lang="en-US" sz="1000" dirty="0"/>
                </a:p>
              </p:txBody>
            </p:sp>
          </p:grpSp>
          <p:sp>
            <p:nvSpPr>
              <p:cNvPr id="21" name="Arc 20">
                <a:extLst>
                  <a:ext uri="{FF2B5EF4-FFF2-40B4-BE49-F238E27FC236}">
                    <a16:creationId xmlns="" xmlns:a16="http://schemas.microsoft.com/office/drawing/2014/main" id="{2D8E051B-3EC6-4067-B0DF-56D7D34DFA5F}"/>
                  </a:ext>
                </a:extLst>
              </p:cNvPr>
              <p:cNvSpPr/>
              <p:nvPr/>
            </p:nvSpPr>
            <p:spPr>
              <a:xfrm>
                <a:off x="2372921" y="1074863"/>
                <a:ext cx="1012832" cy="1012832"/>
              </a:xfrm>
              <a:prstGeom prst="arc">
                <a:avLst>
                  <a:gd name="adj1" fmla="val 16200000"/>
                  <a:gd name="adj2" fmla="val 5420386"/>
                </a:avLst>
              </a:prstGeom>
              <a:solidFill>
                <a:schemeClr val="bg1"/>
              </a:solidFill>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2" name="Straight Connector 21">
                <a:extLst>
                  <a:ext uri="{FF2B5EF4-FFF2-40B4-BE49-F238E27FC236}">
                    <a16:creationId xmlns="" xmlns:a16="http://schemas.microsoft.com/office/drawing/2014/main" id="{784EB47E-8766-46F6-9B0C-D3D024F3C523}"/>
                  </a:ext>
                </a:extLst>
              </p:cNvPr>
              <p:cNvCxnSpPr/>
              <p:nvPr/>
            </p:nvCxnSpPr>
            <p:spPr>
              <a:xfrm>
                <a:off x="2879337" y="911127"/>
                <a:ext cx="0" cy="134030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 xmlns:a16="http://schemas.microsoft.com/office/drawing/2014/main" id="{116BF04A-81B1-436B-8ABE-FC670F411A7B}"/>
                </a:ext>
              </a:extLst>
            </p:cNvPr>
            <p:cNvGrpSpPr/>
            <p:nvPr/>
          </p:nvGrpSpPr>
          <p:grpSpPr>
            <a:xfrm>
              <a:off x="78060" y="2901146"/>
              <a:ext cx="3307693" cy="1340304"/>
              <a:chOff x="78060" y="911127"/>
              <a:chExt cx="3307693" cy="1340304"/>
            </a:xfrm>
          </p:grpSpPr>
          <p:grpSp>
            <p:nvGrpSpPr>
              <p:cNvPr id="15" name="Group 14">
                <a:extLst>
                  <a:ext uri="{FF2B5EF4-FFF2-40B4-BE49-F238E27FC236}">
                    <a16:creationId xmlns="" xmlns:a16="http://schemas.microsoft.com/office/drawing/2014/main" id="{ACC9AFBB-63D0-4B40-9605-74F5A5415263}"/>
                  </a:ext>
                </a:extLst>
              </p:cNvPr>
              <p:cNvGrpSpPr/>
              <p:nvPr/>
            </p:nvGrpSpPr>
            <p:grpSpPr>
              <a:xfrm>
                <a:off x="78060" y="911127"/>
                <a:ext cx="2859767" cy="1340304"/>
                <a:chOff x="-1175359" y="29187"/>
                <a:chExt cx="7291358" cy="599040"/>
              </a:xfrm>
            </p:grpSpPr>
            <p:sp>
              <p:nvSpPr>
                <p:cNvPr id="18" name="Rounded Rectangle 43">
                  <a:extLst>
                    <a:ext uri="{FF2B5EF4-FFF2-40B4-BE49-F238E27FC236}">
                      <a16:creationId xmlns="" xmlns:a16="http://schemas.microsoft.com/office/drawing/2014/main" id="{DD929E99-50FF-4E4B-899D-4BDBCAC1AC04}"/>
                    </a:ext>
                  </a:extLst>
                </p:cNvPr>
                <p:cNvSpPr/>
                <p:nvPr/>
              </p:nvSpPr>
              <p:spPr>
                <a:xfrm>
                  <a:off x="-1175359" y="29187"/>
                  <a:ext cx="7291358" cy="599040"/>
                </a:xfrm>
                <a:prstGeom prst="rect">
                  <a:avLst/>
                </a:prstGeom>
                <a:solidFill>
                  <a:schemeClr val="accent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Rounded Rectangle 4">
                  <a:extLst>
                    <a:ext uri="{FF2B5EF4-FFF2-40B4-BE49-F238E27FC236}">
                      <a16:creationId xmlns="" xmlns:a16="http://schemas.microsoft.com/office/drawing/2014/main" id="{F6019A49-ECBD-457A-8313-59AA5F6BC7BC}"/>
                    </a:ext>
                  </a:extLst>
                </p:cNvPr>
                <p:cNvSpPr/>
                <p:nvPr/>
              </p:nvSpPr>
              <p:spPr>
                <a:xfrm>
                  <a:off x="-1061627" y="58430"/>
                  <a:ext cx="7148387" cy="540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3200" dirty="0"/>
                    <a:t>2,000</a:t>
                  </a:r>
                </a:p>
                <a:p>
                  <a:pPr lvl="0" algn="ctr" defTabSz="800100">
                    <a:lnSpc>
                      <a:spcPct val="90000"/>
                    </a:lnSpc>
                    <a:spcBef>
                      <a:spcPct val="0"/>
                    </a:spcBef>
                    <a:spcAft>
                      <a:spcPct val="35000"/>
                    </a:spcAft>
                  </a:pPr>
                  <a:endParaRPr lang="en-US" sz="1000" dirty="0"/>
                </a:p>
              </p:txBody>
            </p:sp>
          </p:grpSp>
          <p:sp>
            <p:nvSpPr>
              <p:cNvPr id="16" name="Arc 15">
                <a:extLst>
                  <a:ext uri="{FF2B5EF4-FFF2-40B4-BE49-F238E27FC236}">
                    <a16:creationId xmlns="" xmlns:a16="http://schemas.microsoft.com/office/drawing/2014/main" id="{9450794E-0501-4708-9299-09DDF8F258D8}"/>
                  </a:ext>
                </a:extLst>
              </p:cNvPr>
              <p:cNvSpPr/>
              <p:nvPr/>
            </p:nvSpPr>
            <p:spPr>
              <a:xfrm>
                <a:off x="2372921" y="1074863"/>
                <a:ext cx="1012832" cy="1012832"/>
              </a:xfrm>
              <a:prstGeom prst="arc">
                <a:avLst>
                  <a:gd name="adj1" fmla="val 16200000"/>
                  <a:gd name="adj2" fmla="val 5420386"/>
                </a:avLst>
              </a:prstGeom>
              <a:solidFill>
                <a:schemeClr val="bg1"/>
              </a:solidFill>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 xmlns:a16="http://schemas.microsoft.com/office/drawing/2014/main" id="{BFB77D0C-A60D-4BC2-89D6-A963A409FA78}"/>
                  </a:ext>
                </a:extLst>
              </p:cNvPr>
              <p:cNvCxnSpPr/>
              <p:nvPr/>
            </p:nvCxnSpPr>
            <p:spPr>
              <a:xfrm>
                <a:off x="2879337" y="911127"/>
                <a:ext cx="0" cy="134030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 xmlns:a16="http://schemas.microsoft.com/office/drawing/2014/main" id="{2AAD4F14-C305-4C5B-ACCE-CAED201FEBFD}"/>
                </a:ext>
              </a:extLst>
            </p:cNvPr>
            <p:cNvGrpSpPr/>
            <p:nvPr/>
          </p:nvGrpSpPr>
          <p:grpSpPr>
            <a:xfrm>
              <a:off x="78060" y="4831896"/>
              <a:ext cx="3307693" cy="1340304"/>
              <a:chOff x="78060" y="911127"/>
              <a:chExt cx="3307693" cy="1340304"/>
            </a:xfrm>
          </p:grpSpPr>
          <p:grpSp>
            <p:nvGrpSpPr>
              <p:cNvPr id="10" name="Group 9">
                <a:extLst>
                  <a:ext uri="{FF2B5EF4-FFF2-40B4-BE49-F238E27FC236}">
                    <a16:creationId xmlns="" xmlns:a16="http://schemas.microsoft.com/office/drawing/2014/main" id="{5A7FE7FA-5F30-4BD3-BF71-E2458090E8EE}"/>
                  </a:ext>
                </a:extLst>
              </p:cNvPr>
              <p:cNvGrpSpPr/>
              <p:nvPr/>
            </p:nvGrpSpPr>
            <p:grpSpPr>
              <a:xfrm>
                <a:off x="78060" y="911127"/>
                <a:ext cx="2859767" cy="1340304"/>
                <a:chOff x="-1175358" y="29187"/>
                <a:chExt cx="7291359" cy="599040"/>
              </a:xfrm>
            </p:grpSpPr>
            <p:sp>
              <p:nvSpPr>
                <p:cNvPr id="13" name="Rounded Rectangle 43">
                  <a:extLst>
                    <a:ext uri="{FF2B5EF4-FFF2-40B4-BE49-F238E27FC236}">
                      <a16:creationId xmlns="" xmlns:a16="http://schemas.microsoft.com/office/drawing/2014/main" id="{89DCD146-E490-45A0-8812-FB4E608C3837}"/>
                    </a:ext>
                  </a:extLst>
                </p:cNvPr>
                <p:cNvSpPr/>
                <p:nvPr/>
              </p:nvSpPr>
              <p:spPr>
                <a:xfrm>
                  <a:off x="-1175358" y="29187"/>
                  <a:ext cx="7291359" cy="599040"/>
                </a:xfrm>
                <a:prstGeom prst="rect">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lstStyle/>
                <a:p>
                  <a:pPr algn="ctr"/>
                  <a:r>
                    <a:rPr lang="en-US" sz="3200" dirty="0"/>
                    <a:t>4 out of 5</a:t>
                  </a:r>
                </a:p>
                <a:p>
                  <a:pPr algn="ctr"/>
                  <a:r>
                    <a:rPr lang="en-US" sz="1600" dirty="0"/>
                    <a:t>records breached from hacking / IT incident</a:t>
                  </a:r>
                </a:p>
                <a:p>
                  <a:pPr algn="ctr"/>
                  <a:endParaRPr lang="en-US" sz="1000" dirty="0"/>
                </a:p>
              </p:txBody>
            </p:sp>
            <p:sp>
              <p:nvSpPr>
                <p:cNvPr id="14" name="Rounded Rectangle 4">
                  <a:extLst>
                    <a:ext uri="{FF2B5EF4-FFF2-40B4-BE49-F238E27FC236}">
                      <a16:creationId xmlns="" xmlns:a16="http://schemas.microsoft.com/office/drawing/2014/main" id="{58443D0E-EC75-43CD-AB71-81782C2D1F4B}"/>
                    </a:ext>
                  </a:extLst>
                </p:cNvPr>
                <p:cNvSpPr/>
                <p:nvPr/>
              </p:nvSpPr>
              <p:spPr>
                <a:xfrm>
                  <a:off x="-1061629" y="58430"/>
                  <a:ext cx="7148388" cy="540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endParaRPr lang="en-US" sz="1400" dirty="0"/>
                </a:p>
              </p:txBody>
            </p:sp>
          </p:grpSp>
          <p:sp>
            <p:nvSpPr>
              <p:cNvPr id="11" name="Arc 10">
                <a:extLst>
                  <a:ext uri="{FF2B5EF4-FFF2-40B4-BE49-F238E27FC236}">
                    <a16:creationId xmlns="" xmlns:a16="http://schemas.microsoft.com/office/drawing/2014/main" id="{53FD50B3-6290-4673-80BE-4F365D1ED862}"/>
                  </a:ext>
                </a:extLst>
              </p:cNvPr>
              <p:cNvSpPr/>
              <p:nvPr/>
            </p:nvSpPr>
            <p:spPr>
              <a:xfrm>
                <a:off x="2372921" y="1074863"/>
                <a:ext cx="1012832" cy="1012832"/>
              </a:xfrm>
              <a:prstGeom prst="arc">
                <a:avLst>
                  <a:gd name="adj1" fmla="val 16200000"/>
                  <a:gd name="adj2" fmla="val 5420386"/>
                </a:avLst>
              </a:prstGeom>
              <a:solidFill>
                <a:schemeClr val="bg1"/>
              </a:solidFill>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2" name="Straight Connector 11">
                <a:extLst>
                  <a:ext uri="{FF2B5EF4-FFF2-40B4-BE49-F238E27FC236}">
                    <a16:creationId xmlns="" xmlns:a16="http://schemas.microsoft.com/office/drawing/2014/main" id="{8FA09855-9F5F-4797-8F1F-5D766ADC8BEB}"/>
                  </a:ext>
                </a:extLst>
              </p:cNvPr>
              <p:cNvCxnSpPr/>
              <p:nvPr/>
            </p:nvCxnSpPr>
            <p:spPr>
              <a:xfrm>
                <a:off x="2879337" y="911127"/>
                <a:ext cx="0" cy="134030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Flowchart: Process 26">
            <a:extLst>
              <a:ext uri="{FF2B5EF4-FFF2-40B4-BE49-F238E27FC236}">
                <a16:creationId xmlns="" xmlns:a16="http://schemas.microsoft.com/office/drawing/2014/main" id="{52FD1567-B1A4-49ED-9BF6-8571FA0C515C}"/>
              </a:ext>
            </a:extLst>
          </p:cNvPr>
          <p:cNvSpPr/>
          <p:nvPr/>
        </p:nvSpPr>
        <p:spPr>
          <a:xfrm>
            <a:off x="4758431" y="2091391"/>
            <a:ext cx="3814069" cy="2904242"/>
          </a:xfrm>
          <a:prstGeom prst="flowChartProcess">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720165" y="1752837"/>
            <a:ext cx="2529062" cy="338554"/>
          </a:xfrm>
          <a:prstGeom prst="rect">
            <a:avLst/>
          </a:prstGeom>
          <a:noFill/>
        </p:spPr>
        <p:txBody>
          <a:bodyPr wrap="square" rtlCol="0">
            <a:spAutoFit/>
          </a:bodyPr>
          <a:lstStyle/>
          <a:p>
            <a:pPr algn="ctr"/>
            <a:r>
              <a:rPr lang="en-US" sz="1600" dirty="0">
                <a:solidFill>
                  <a:schemeClr val="bg1"/>
                </a:solidFill>
              </a:rPr>
              <a:t>Patients Impacted</a:t>
            </a:r>
          </a:p>
        </p:txBody>
      </p:sp>
      <p:sp>
        <p:nvSpPr>
          <p:cNvPr id="30" name="TextBox 29"/>
          <p:cNvSpPr txBox="1"/>
          <p:nvPr/>
        </p:nvSpPr>
        <p:spPr>
          <a:xfrm>
            <a:off x="750633" y="3566911"/>
            <a:ext cx="2529062" cy="338554"/>
          </a:xfrm>
          <a:prstGeom prst="rect">
            <a:avLst/>
          </a:prstGeom>
          <a:noFill/>
        </p:spPr>
        <p:txBody>
          <a:bodyPr wrap="square" rtlCol="0">
            <a:spAutoFit/>
          </a:bodyPr>
          <a:lstStyle/>
          <a:p>
            <a:pPr algn="ctr"/>
            <a:r>
              <a:rPr lang="en-US" sz="1600" dirty="0">
                <a:solidFill>
                  <a:schemeClr val="bg1"/>
                </a:solidFill>
              </a:rPr>
              <a:t># of reported breaches</a:t>
            </a:r>
          </a:p>
        </p:txBody>
      </p:sp>
      <p:pic>
        <p:nvPicPr>
          <p:cNvPr id="5122" name="Picture 2" descr="Image result for emergency 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735" y="2182224"/>
            <a:ext cx="3692497" cy="2769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599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presenters</a:t>
            </a:r>
          </a:p>
        </p:txBody>
      </p:sp>
      <p:sp>
        <p:nvSpPr>
          <p:cNvPr id="4" name="Slide Number Placeholder 3"/>
          <p:cNvSpPr>
            <a:spLocks noGrp="1"/>
          </p:cNvSpPr>
          <p:nvPr>
            <p:ph type="sldNum" sz="quarter" idx="4"/>
          </p:nvPr>
        </p:nvSpPr>
        <p:spPr/>
        <p:txBody>
          <a:bodyPr/>
          <a:lstStyle/>
          <a:p>
            <a:fld id="{1C026648-BCB3-47E3-8128-611D1202DC8A}" type="slidenum">
              <a:rPr lang="en-US" smtClean="0"/>
              <a:pPr/>
              <a:t>2</a:t>
            </a:fld>
            <a:endParaRPr lang="en-US" dirty="0"/>
          </a:p>
        </p:txBody>
      </p:sp>
      <p:sp>
        <p:nvSpPr>
          <p:cNvPr id="12" name="Text Box 3"/>
          <p:cNvSpPr txBox="1">
            <a:spLocks noChangeArrowheads="1"/>
          </p:cNvSpPr>
          <p:nvPr/>
        </p:nvSpPr>
        <p:spPr bwMode="auto">
          <a:xfrm>
            <a:off x="2047876" y="1284150"/>
            <a:ext cx="6407968" cy="1754326"/>
          </a:xfrm>
          <a:prstGeom prst="rect">
            <a:avLst/>
          </a:prstGeom>
          <a:noFill/>
          <a:ln w="9525">
            <a:noFill/>
            <a:miter lim="800000"/>
            <a:headEnd/>
            <a:tailEnd/>
          </a:ln>
          <a:effectLst/>
        </p:spPr>
        <p:txBody>
          <a:bodyPr wrap="square">
            <a:spAutoFit/>
          </a:bodyPr>
          <a:lstStyle/>
          <a:p>
            <a:pPr marL="117475" defTabSz="914400" eaLnBrk="0" hangingPunct="0">
              <a:spcAft>
                <a:spcPts val="400"/>
              </a:spcAft>
              <a:buClr>
                <a:srgbClr val="5D7B9A"/>
              </a:buClr>
              <a:tabLst>
                <a:tab pos="457200" algn="l"/>
              </a:tabLst>
              <a:defRPr/>
            </a:pPr>
            <a:r>
              <a:rPr lang="en-US" altLang="ja-JP" sz="1200" dirty="0">
                <a:solidFill>
                  <a:srgbClr val="535355"/>
                </a:solidFill>
                <a:ea typeface="MS Mincho" pitchFamily="49" charset="-128"/>
                <a:cs typeface="Arial" pitchFamily="34" charset="0"/>
              </a:rPr>
              <a:t>Richard is a founding member and Protiviti’s Global Healthcare Practice Leader.  He has extensive experience providing operational, financial, and regulatory consulting and internal audit services to the healthcare industry.  In addition to leading numerous business performance improvement and risk management initiatives, Richard has experience serving in roles such as Chief Audit Executive and Chief Compliance Officer for large integrated healthcare delivery systems.  Prior to joining Protiviti, Richard was a Project Manager at Arthur Andersen and provided internal audit and business and technology risk consulting services to healthcare clients.  Richard is a frequent speaker on internal audit, compliance, and revenue improvement initiatives. </a:t>
            </a:r>
            <a:endParaRPr lang="en-US" altLang="ja-JP" sz="1200" dirty="0">
              <a:solidFill>
                <a:srgbClr val="333333"/>
              </a:solidFill>
              <a:ea typeface="MS Mincho" pitchFamily="49" charset="-128"/>
              <a:cs typeface="Arial"/>
            </a:endParaRPr>
          </a:p>
        </p:txBody>
      </p:sp>
      <p:sp>
        <p:nvSpPr>
          <p:cNvPr id="14" name="Text Box 3"/>
          <p:cNvSpPr txBox="1">
            <a:spLocks noChangeArrowheads="1"/>
          </p:cNvSpPr>
          <p:nvPr/>
        </p:nvSpPr>
        <p:spPr bwMode="auto">
          <a:xfrm>
            <a:off x="2051721" y="3568948"/>
            <a:ext cx="6407968" cy="1569660"/>
          </a:xfrm>
          <a:prstGeom prst="rect">
            <a:avLst/>
          </a:prstGeom>
          <a:noFill/>
          <a:ln w="9525">
            <a:noFill/>
            <a:miter lim="800000"/>
            <a:headEnd/>
            <a:tailEnd/>
          </a:ln>
          <a:effectLst/>
        </p:spPr>
        <p:txBody>
          <a:bodyPr wrap="square">
            <a:spAutoFit/>
          </a:bodyPr>
          <a:lstStyle/>
          <a:p>
            <a:pPr defTabSz="914400" eaLnBrk="0" hangingPunct="0">
              <a:spcAft>
                <a:spcPts val="400"/>
              </a:spcAft>
              <a:buClr>
                <a:srgbClr val="5D7B9A"/>
              </a:buClr>
              <a:tabLst>
                <a:tab pos="457200" algn="l"/>
              </a:tabLst>
              <a:defRPr/>
            </a:pPr>
            <a:r>
              <a:rPr lang="en-US" altLang="ja-JP" sz="1200" dirty="0">
                <a:ea typeface="MS Mincho" pitchFamily="49" charset="-128"/>
                <a:cs typeface="Arial"/>
              </a:rPr>
              <a:t>Matt is a founding member of Protiviti and serves as Protiviti’s Healthcare Information Technology Solutions Leader.  He is also responsible for leading Protiviti’s Digital Transformation initiatives for the healthcare industry.  He has </a:t>
            </a:r>
            <a:r>
              <a:rPr lang="en-US" altLang="ja-JP" sz="1200" dirty="0" smtClean="0">
                <a:ea typeface="MS Mincho" pitchFamily="49" charset="-128"/>
                <a:cs typeface="Arial"/>
              </a:rPr>
              <a:t>extensive </a:t>
            </a:r>
            <a:r>
              <a:rPr lang="en-US" altLang="ja-JP" sz="1200" dirty="0">
                <a:ea typeface="MS Mincho" pitchFamily="49" charset="-128"/>
                <a:cs typeface="Arial"/>
              </a:rPr>
              <a:t>experience providing operational, technology, and regulatory consulting and internal audit services to a wide range of healthcare organizations.  </a:t>
            </a:r>
            <a:r>
              <a:rPr lang="en-US" altLang="ja-JP" sz="1200" dirty="0">
                <a:ea typeface="MS Mincho" pitchFamily="49" charset="-128"/>
                <a:cs typeface="Arial" pitchFamily="34" charset="0"/>
              </a:rPr>
              <a:t>He is a frequent speaker on internal audit, compliance, and information technology improvement initiatives.  He</a:t>
            </a:r>
            <a:r>
              <a:rPr lang="en-US" altLang="ja-JP" sz="1200" dirty="0">
                <a:ea typeface="MS Mincho" pitchFamily="49" charset="-128"/>
                <a:cs typeface="Arial"/>
              </a:rPr>
              <a:t> has also published related pieces for national publications as well as various additional healthcare thought leadership resources.</a:t>
            </a:r>
          </a:p>
        </p:txBody>
      </p:sp>
      <p:pic>
        <p:nvPicPr>
          <p:cNvPr id="9" name="Picture 2"/>
          <p:cNvPicPr>
            <a:picLocks noChangeAspect="1" noChangeArrowheads="1"/>
          </p:cNvPicPr>
          <p:nvPr/>
        </p:nvPicPr>
        <p:blipFill>
          <a:blip r:embed="rId3" cstate="print"/>
          <a:srcRect t="-1870" b="14853"/>
          <a:stretch>
            <a:fillRect/>
          </a:stretch>
        </p:blipFill>
        <p:spPr bwMode="auto">
          <a:xfrm>
            <a:off x="576072" y="1323113"/>
            <a:ext cx="1308802" cy="1618050"/>
          </a:xfrm>
          <a:prstGeom prst="rect">
            <a:avLst/>
          </a:prstGeom>
          <a:noFill/>
          <a:ln w="38100">
            <a:noFill/>
            <a:miter lim="800000"/>
            <a:headEnd/>
            <a:tailEnd/>
          </a:ln>
          <a:effectLst/>
        </p:spPr>
      </p:pic>
      <p:pic>
        <p:nvPicPr>
          <p:cNvPr id="10" name="Picture 2" descr="C:\Users\chisha01\Downloads\matthew-jackson-medium.jpg"/>
          <p:cNvPicPr>
            <a:picLocks noChangeAspect="1" noChangeArrowheads="1"/>
          </p:cNvPicPr>
          <p:nvPr/>
        </p:nvPicPr>
        <p:blipFill rotWithShape="1">
          <a:blip r:embed="rId4" cstate="print"/>
          <a:srcRect b="24503"/>
          <a:stretch/>
        </p:blipFill>
        <p:spPr bwMode="auto">
          <a:xfrm>
            <a:off x="576072" y="3640587"/>
            <a:ext cx="1310752" cy="1534728"/>
          </a:xfrm>
          <a:prstGeom prst="rect">
            <a:avLst/>
          </a:prstGeom>
          <a:noFill/>
          <a:ln w="9525">
            <a:noFill/>
            <a:miter lim="800000"/>
            <a:headEnd/>
            <a:tailEnd/>
          </a:ln>
          <a:effectLst/>
        </p:spPr>
      </p:pic>
    </p:spTree>
    <p:extLst>
      <p:ext uri="{BB962C8B-B14F-4D97-AF65-F5344CB8AC3E}">
        <p14:creationId xmlns:p14="http://schemas.microsoft.com/office/powerpoint/2010/main" val="2020646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HIPAA resolution agreements &amp; </a:t>
            </a:r>
            <a:br>
              <a:rPr lang="en-US" dirty="0"/>
            </a:br>
            <a:r>
              <a:rPr lang="en-US" dirty="0"/>
              <a:t>Civil Money penalties</a:t>
            </a:r>
          </a:p>
        </p:txBody>
      </p:sp>
      <p:sp>
        <p:nvSpPr>
          <p:cNvPr id="4" name="Slide Number Placeholder 3"/>
          <p:cNvSpPr>
            <a:spLocks noGrp="1"/>
          </p:cNvSpPr>
          <p:nvPr>
            <p:ph type="sldNum" sz="quarter" idx="4"/>
          </p:nvPr>
        </p:nvSpPr>
        <p:spPr/>
        <p:txBody>
          <a:bodyPr/>
          <a:lstStyle/>
          <a:p>
            <a:fld id="{1C026648-BCB3-47E3-8128-611D1202DC8A}" type="slidenum">
              <a:rPr lang="en-US" smtClean="0">
                <a:solidFill>
                  <a:srgbClr val="5D7B9A"/>
                </a:solidFill>
              </a:rPr>
              <a:pPr/>
              <a:t>20</a:t>
            </a:fld>
            <a:endParaRPr lang="en-US" dirty="0">
              <a:solidFill>
                <a:srgbClr val="5D7B9A"/>
              </a:solidFill>
            </a:endParaRPr>
          </a:p>
        </p:txBody>
      </p:sp>
      <p:pic>
        <p:nvPicPr>
          <p:cNvPr id="6" name="Picture 5"/>
          <p:cNvPicPr>
            <a:picLocks noChangeAspect="1"/>
          </p:cNvPicPr>
          <p:nvPr/>
        </p:nvPicPr>
        <p:blipFill rotWithShape="1">
          <a:blip r:embed="rId2"/>
          <a:srcRect t="12480"/>
          <a:stretch/>
        </p:blipFill>
        <p:spPr>
          <a:xfrm>
            <a:off x="181005" y="1651247"/>
            <a:ext cx="8820150" cy="3392842"/>
          </a:xfrm>
          <a:prstGeom prst="rect">
            <a:avLst/>
          </a:prstGeom>
        </p:spPr>
      </p:pic>
      <p:sp>
        <p:nvSpPr>
          <p:cNvPr id="9" name="object 11">
            <a:extLst>
              <a:ext uri="{FF2B5EF4-FFF2-40B4-BE49-F238E27FC236}">
                <a16:creationId xmlns="" xmlns:a16="http://schemas.microsoft.com/office/drawing/2014/main" id="{7CDF7AC2-DCAA-4282-B199-DB1556B973B0}"/>
              </a:ext>
            </a:extLst>
          </p:cNvPr>
          <p:cNvSpPr txBox="1"/>
          <p:nvPr/>
        </p:nvSpPr>
        <p:spPr>
          <a:xfrm>
            <a:off x="542619" y="6035624"/>
            <a:ext cx="8096923" cy="136576"/>
          </a:xfrm>
          <a:prstGeom prst="rect">
            <a:avLst/>
          </a:prstGeom>
          <a:noFill/>
        </p:spPr>
        <p:txBody>
          <a:bodyPr vert="horz" wrap="square" lIns="0" tIns="13335" rIns="0" bIns="0" rtlCol="0">
            <a:spAutoFit/>
          </a:bodyPr>
          <a:lstStyle/>
          <a:p>
            <a:pPr marL="12700" marR="5080">
              <a:spcBef>
                <a:spcPts val="105"/>
              </a:spcBef>
            </a:pPr>
            <a:r>
              <a:rPr sz="800" b="1" spc="-5" dirty="0">
                <a:solidFill>
                  <a:srgbClr val="3C3D3E"/>
                </a:solidFill>
                <a:latin typeface="Arial"/>
                <a:cs typeface="Arial"/>
              </a:rPr>
              <a:t>Source</a:t>
            </a:r>
            <a:r>
              <a:rPr sz="800" spc="-5" dirty="0">
                <a:solidFill>
                  <a:srgbClr val="3C3D3E"/>
                </a:solidFill>
                <a:latin typeface="Arial"/>
                <a:cs typeface="Arial"/>
              </a:rPr>
              <a:t>: </a:t>
            </a:r>
            <a:r>
              <a:rPr lang="en-US" sz="800" dirty="0">
                <a:solidFill>
                  <a:srgbClr val="3C3D3E"/>
                </a:solidFill>
                <a:latin typeface="Arial"/>
                <a:cs typeface="Arial"/>
              </a:rPr>
              <a:t>Office for Civil Rights: A HIPAA Compliance and Enforcement Update Session #24 HIMSS18 – Roger </a:t>
            </a:r>
            <a:r>
              <a:rPr lang="en-US" sz="800" dirty="0">
                <a:solidFill>
                  <a:srgbClr val="3C3D3E"/>
                </a:solidFill>
                <a:latin typeface="Arial"/>
                <a:cs typeface="Arial"/>
              </a:rPr>
              <a:t>Severino</a:t>
            </a:r>
            <a:r>
              <a:rPr lang="en-US" sz="800" dirty="0">
                <a:solidFill>
                  <a:srgbClr val="3C3D3E"/>
                </a:solidFill>
                <a:latin typeface="Arial"/>
                <a:cs typeface="Arial"/>
              </a:rPr>
              <a:t>, Director, HHS Office for Civil Rights</a:t>
            </a:r>
            <a:endParaRPr sz="800" dirty="0">
              <a:latin typeface="Arial"/>
              <a:cs typeface="Arial"/>
            </a:endParaRPr>
          </a:p>
        </p:txBody>
      </p:sp>
    </p:spTree>
    <p:extLst>
      <p:ext uri="{BB962C8B-B14F-4D97-AF65-F5344CB8AC3E}">
        <p14:creationId xmlns:p14="http://schemas.microsoft.com/office/powerpoint/2010/main" val="1571108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OCR’s continuing enforcement issues</a:t>
            </a:r>
          </a:p>
        </p:txBody>
      </p:sp>
      <p:sp>
        <p:nvSpPr>
          <p:cNvPr id="3" name="Text Placeholder 2"/>
          <p:cNvSpPr>
            <a:spLocks noGrp="1"/>
          </p:cNvSpPr>
          <p:nvPr>
            <p:ph type="body" sz="quarter" idx="10"/>
          </p:nvPr>
        </p:nvSpPr>
        <p:spPr>
          <a:xfrm>
            <a:off x="576072" y="1431902"/>
            <a:ext cx="4461648" cy="1846659"/>
          </a:xfrm>
        </p:spPr>
        <p:txBody>
          <a:bodyPr/>
          <a:lstStyle/>
          <a:p>
            <a:r>
              <a:rPr lang="en-US" sz="1600" dirty="0"/>
              <a:t>Incomplete or Inaccurate Risk Analysis</a:t>
            </a:r>
          </a:p>
          <a:p>
            <a:r>
              <a:rPr lang="en-US" sz="1600" dirty="0"/>
              <a:t>Failure to Managed Identified Risk</a:t>
            </a:r>
          </a:p>
          <a:p>
            <a:r>
              <a:rPr lang="en-US" sz="1600" dirty="0"/>
              <a:t>Lack of Business Associate Agreements</a:t>
            </a:r>
          </a:p>
          <a:p>
            <a:r>
              <a:rPr lang="en-US" sz="1600" dirty="0"/>
              <a:t>Mobile Device Security</a:t>
            </a:r>
          </a:p>
          <a:p>
            <a:r>
              <a:rPr lang="en-US" sz="1600" dirty="0"/>
              <a:t>Lack of Transmission Security</a:t>
            </a:r>
          </a:p>
        </p:txBody>
      </p:sp>
      <p:sp>
        <p:nvSpPr>
          <p:cNvPr id="4" name="Slide Number Placeholder 3"/>
          <p:cNvSpPr>
            <a:spLocks noGrp="1"/>
          </p:cNvSpPr>
          <p:nvPr>
            <p:ph type="sldNum" sz="quarter" idx="4"/>
          </p:nvPr>
        </p:nvSpPr>
        <p:spPr/>
        <p:txBody>
          <a:bodyPr/>
          <a:lstStyle/>
          <a:p>
            <a:fld id="{1C026648-BCB3-47E3-8128-611D1202DC8A}" type="slidenum">
              <a:rPr lang="en-US" smtClean="0"/>
              <a:pPr/>
              <a:t>21</a:t>
            </a:fld>
            <a:endParaRPr lang="en-US" dirty="0"/>
          </a:p>
        </p:txBody>
      </p:sp>
      <p:sp>
        <p:nvSpPr>
          <p:cNvPr id="8" name="Text Placeholder 2">
            <a:extLst>
              <a:ext uri="{FF2B5EF4-FFF2-40B4-BE49-F238E27FC236}">
                <a16:creationId xmlns="" xmlns:a16="http://schemas.microsoft.com/office/drawing/2014/main" id="{FB03BF57-99D7-46C3-90D7-C6DB6A0EBE60}"/>
              </a:ext>
            </a:extLst>
          </p:cNvPr>
          <p:cNvSpPr txBox="1">
            <a:spLocks/>
          </p:cNvSpPr>
          <p:nvPr/>
        </p:nvSpPr>
        <p:spPr>
          <a:xfrm>
            <a:off x="4721163" y="1431902"/>
            <a:ext cx="4461648" cy="1846659"/>
          </a:xfrm>
          <a:prstGeom prst="rect">
            <a:avLst/>
          </a:prstGeom>
        </p:spPr>
        <p:txBody>
          <a:bodyPr vert="horz" wrap="square" lIns="0" tIns="0" rIns="0" bIns="0" rtlCol="0">
            <a:spAutoFit/>
          </a:bodyPr>
          <a:lstStyle>
            <a:lvl1pPr marL="173038" indent="-173038" algn="l" defTabSz="914400" rtl="0" eaLnBrk="1" latinLnBrk="0" hangingPunct="1">
              <a:lnSpc>
                <a:spcPct val="100000"/>
              </a:lnSpc>
              <a:spcBef>
                <a:spcPts val="1000"/>
              </a:spcBef>
              <a:spcAft>
                <a:spcPts val="200"/>
              </a:spcAft>
              <a:buFont typeface="Arial" panose="020B0604020202020204" pitchFamily="34" charset="0"/>
              <a:buChar char="•"/>
              <a:defRPr sz="1400" kern="1200">
                <a:solidFill>
                  <a:schemeClr val="tx2"/>
                </a:solidFill>
                <a:latin typeface="+mn-lt"/>
                <a:ea typeface="+mn-ea"/>
                <a:cs typeface="+mn-cs"/>
              </a:defRPr>
            </a:lvl1pPr>
            <a:lvl2pPr marL="344488" indent="-171450" algn="l" defTabSz="914400" rtl="0" eaLnBrk="1" latinLnBrk="0" hangingPunct="1">
              <a:lnSpc>
                <a:spcPct val="100000"/>
              </a:lnSpc>
              <a:spcBef>
                <a:spcPts val="500"/>
              </a:spcBef>
              <a:spcAft>
                <a:spcPts val="200"/>
              </a:spcAft>
              <a:buFont typeface="Arial" panose="020B0604020202020204" pitchFamily="34" charset="0"/>
              <a:buChar char="−"/>
              <a:defRPr sz="1200" kern="1200">
                <a:solidFill>
                  <a:schemeClr val="tx2"/>
                </a:solidFill>
                <a:latin typeface="+mn-lt"/>
                <a:ea typeface="+mn-ea"/>
                <a:cs typeface="+mn-cs"/>
              </a:defRPr>
            </a:lvl2pPr>
            <a:lvl3pPr marL="517525" indent="-173038" algn="l" defTabSz="914400" rtl="0" eaLnBrk="1" latinLnBrk="0" hangingPunct="1">
              <a:lnSpc>
                <a:spcPct val="100000"/>
              </a:lnSpc>
              <a:spcBef>
                <a:spcPts val="200"/>
              </a:spcBef>
              <a:spcAft>
                <a:spcPts val="200"/>
              </a:spcAft>
              <a:buFont typeface="Arial" panose="020B0604020202020204" pitchFamily="34" charset="0"/>
              <a:buChar char="•"/>
              <a:defRPr sz="1100" kern="1200">
                <a:solidFill>
                  <a:schemeClr val="tx2"/>
                </a:solidFill>
                <a:latin typeface="+mn-lt"/>
                <a:ea typeface="+mn-ea"/>
                <a:cs typeface="+mn-cs"/>
              </a:defRPr>
            </a:lvl3pPr>
            <a:lvl4pPr marL="630238" indent="-112713" algn="l" defTabSz="914400" rtl="0" eaLnBrk="1" latinLnBrk="0" hangingPunct="1">
              <a:lnSpc>
                <a:spcPct val="100000"/>
              </a:lnSpc>
              <a:spcBef>
                <a:spcPts val="200"/>
              </a:spcBef>
              <a:spcAft>
                <a:spcPts val="200"/>
              </a:spcAft>
              <a:buFont typeface="Arial" panose="020B0604020202020204" pitchFamily="34" charset="0"/>
              <a:buChar char="−"/>
              <a:defRPr sz="1050" kern="1200">
                <a:solidFill>
                  <a:schemeClr val="tx2"/>
                </a:solidFill>
                <a:latin typeface="+mn-lt"/>
                <a:ea typeface="+mn-ea"/>
                <a:cs typeface="+mn-cs"/>
              </a:defRPr>
            </a:lvl4pPr>
            <a:lvl5pPr marL="741363" indent="-111125" algn="l" defTabSz="914400" rtl="0" eaLnBrk="1" latinLnBrk="0" hangingPunct="1">
              <a:lnSpc>
                <a:spcPct val="100000"/>
              </a:lnSpc>
              <a:spcBef>
                <a:spcPts val="200"/>
              </a:spcBef>
              <a:spcAft>
                <a:spcPts val="200"/>
              </a:spcAft>
              <a:buFont typeface="Arial" panose="020B0604020202020204" pitchFamily="34" charset="0"/>
              <a:buChar char="•"/>
              <a:defRPr sz="10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Lack of Appropriate Auditing</a:t>
            </a:r>
          </a:p>
          <a:p>
            <a:r>
              <a:rPr lang="en-US" sz="1600" dirty="0"/>
              <a:t>Patching of Software</a:t>
            </a:r>
          </a:p>
          <a:p>
            <a:r>
              <a:rPr lang="en-US" sz="1600" dirty="0"/>
              <a:t>Insider Threat</a:t>
            </a:r>
          </a:p>
          <a:p>
            <a:r>
              <a:rPr lang="en-US" sz="1600" dirty="0"/>
              <a:t>Disposal of PHI</a:t>
            </a:r>
          </a:p>
          <a:p>
            <a:r>
              <a:rPr lang="en-US" sz="1600" dirty="0"/>
              <a:t>Insufficient Backup and Contingency Planning</a:t>
            </a:r>
          </a:p>
        </p:txBody>
      </p:sp>
      <p:sp>
        <p:nvSpPr>
          <p:cNvPr id="7" name="object 11">
            <a:extLst>
              <a:ext uri="{FF2B5EF4-FFF2-40B4-BE49-F238E27FC236}">
                <a16:creationId xmlns="" xmlns:a16="http://schemas.microsoft.com/office/drawing/2014/main" id="{7CDF7AC2-DCAA-4282-B199-DB1556B973B0}"/>
              </a:ext>
            </a:extLst>
          </p:cNvPr>
          <p:cNvSpPr txBox="1"/>
          <p:nvPr/>
        </p:nvSpPr>
        <p:spPr>
          <a:xfrm>
            <a:off x="542619" y="6035624"/>
            <a:ext cx="8096923" cy="136576"/>
          </a:xfrm>
          <a:prstGeom prst="rect">
            <a:avLst/>
          </a:prstGeom>
          <a:noFill/>
        </p:spPr>
        <p:txBody>
          <a:bodyPr vert="horz" wrap="square" lIns="0" tIns="13335" rIns="0" bIns="0" rtlCol="0">
            <a:spAutoFit/>
          </a:bodyPr>
          <a:lstStyle/>
          <a:p>
            <a:pPr marL="12700" marR="5080">
              <a:spcBef>
                <a:spcPts val="105"/>
              </a:spcBef>
            </a:pPr>
            <a:r>
              <a:rPr sz="800" b="1" i="1" spc="-5" dirty="0">
                <a:solidFill>
                  <a:srgbClr val="3C3D3E"/>
                </a:solidFill>
                <a:latin typeface="Arial"/>
                <a:cs typeface="Arial"/>
              </a:rPr>
              <a:t>Source</a:t>
            </a:r>
            <a:r>
              <a:rPr sz="800" i="1" spc="-5" dirty="0">
                <a:solidFill>
                  <a:srgbClr val="3C3D3E"/>
                </a:solidFill>
                <a:latin typeface="Arial"/>
                <a:cs typeface="Arial"/>
              </a:rPr>
              <a:t>: </a:t>
            </a:r>
            <a:r>
              <a:rPr lang="en-US" sz="800" i="1" dirty="0">
                <a:solidFill>
                  <a:srgbClr val="3C3D3E"/>
                </a:solidFill>
                <a:latin typeface="Arial"/>
                <a:cs typeface="Arial"/>
              </a:rPr>
              <a:t>Office for Civil Rights: A HIPAA Compliance and Enforcement Update Session #24 HIMSS18 – Roger </a:t>
            </a:r>
            <a:r>
              <a:rPr lang="en-US" sz="800" i="1" dirty="0">
                <a:solidFill>
                  <a:srgbClr val="3C3D3E"/>
                </a:solidFill>
                <a:latin typeface="Arial"/>
                <a:cs typeface="Arial"/>
              </a:rPr>
              <a:t>Severino</a:t>
            </a:r>
            <a:r>
              <a:rPr lang="en-US" sz="800" i="1" dirty="0">
                <a:solidFill>
                  <a:srgbClr val="3C3D3E"/>
                </a:solidFill>
                <a:latin typeface="Arial"/>
                <a:cs typeface="Arial"/>
              </a:rPr>
              <a:t>, Director, HHS Office for Civil Rights</a:t>
            </a:r>
            <a:endParaRPr sz="800" i="1" dirty="0">
              <a:latin typeface="Arial"/>
              <a:cs typeface="Arial"/>
            </a:endParaRPr>
          </a:p>
        </p:txBody>
      </p:sp>
      <p:pic>
        <p:nvPicPr>
          <p:cNvPr id="9" name="Picture 2" descr="Image result for angry judge">
            <a:extLst>
              <a:ext uri="{FF2B5EF4-FFF2-40B4-BE49-F238E27FC236}">
                <a16:creationId xmlns="" xmlns:a16="http://schemas.microsoft.com/office/drawing/2014/main" id="{FDB3FF36-FAC9-48D4-8A68-660E1001E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3548487"/>
            <a:ext cx="4286250" cy="2314575"/>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017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Digital Transformation</a:t>
            </a:r>
          </a:p>
        </p:txBody>
      </p:sp>
    </p:spTree>
    <p:extLst>
      <p:ext uri="{BB962C8B-B14F-4D97-AF65-F5344CB8AC3E}">
        <p14:creationId xmlns:p14="http://schemas.microsoft.com/office/powerpoint/2010/main" val="3334570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transformation</a:t>
            </a:r>
          </a:p>
        </p:txBody>
      </p:sp>
      <p:sp>
        <p:nvSpPr>
          <p:cNvPr id="4" name="Slide Number Placeholder 3"/>
          <p:cNvSpPr>
            <a:spLocks noGrp="1"/>
          </p:cNvSpPr>
          <p:nvPr>
            <p:ph type="sldNum" sz="quarter" idx="4"/>
          </p:nvPr>
        </p:nvSpPr>
        <p:spPr/>
        <p:txBody>
          <a:bodyPr/>
          <a:lstStyle/>
          <a:p>
            <a:fld id="{1C026648-BCB3-47E3-8128-611D1202DC8A}" type="slidenum">
              <a:rPr lang="en-US" smtClean="0"/>
              <a:pPr/>
              <a:t>23</a:t>
            </a:fld>
            <a:endParaRPr lang="en-US" dirty="0"/>
          </a:p>
        </p:txBody>
      </p:sp>
      <p:grpSp>
        <p:nvGrpSpPr>
          <p:cNvPr id="32" name="Group 31"/>
          <p:cNvGrpSpPr/>
          <p:nvPr/>
        </p:nvGrpSpPr>
        <p:grpSpPr>
          <a:xfrm>
            <a:off x="566738" y="1257300"/>
            <a:ext cx="8043862" cy="3361484"/>
            <a:chOff x="566738" y="2065002"/>
            <a:chExt cx="8043862" cy="3903684"/>
          </a:xfrm>
        </p:grpSpPr>
        <p:grpSp>
          <p:nvGrpSpPr>
            <p:cNvPr id="33" name="Group 32"/>
            <p:cNvGrpSpPr/>
            <p:nvPr/>
          </p:nvGrpSpPr>
          <p:grpSpPr>
            <a:xfrm>
              <a:off x="566738" y="3760654"/>
              <a:ext cx="8010525" cy="1801945"/>
              <a:chOff x="443556" y="4072537"/>
              <a:chExt cx="7862247" cy="1801945"/>
            </a:xfrm>
          </p:grpSpPr>
          <p:sp>
            <p:nvSpPr>
              <p:cNvPr id="38" name="Rectangle 37"/>
              <p:cNvSpPr>
                <a:spLocks noChangeArrowheads="1"/>
              </p:cNvSpPr>
              <p:nvPr/>
            </p:nvSpPr>
            <p:spPr bwMode="auto">
              <a:xfrm flipV="1">
                <a:off x="443556" y="4072537"/>
                <a:ext cx="1436699" cy="1336287"/>
              </a:xfrm>
              <a:prstGeom prst="rect">
                <a:avLst/>
              </a:prstGeom>
              <a:solidFill>
                <a:srgbClr val="20476E"/>
              </a:solidFill>
              <a:ln w="6350">
                <a:noFill/>
                <a:miter lim="800000"/>
                <a:headEnd/>
                <a:tailEnd/>
              </a:ln>
              <a:effectLst/>
            </p:spPr>
            <p:txBody>
              <a:bodyPr rot="10800000" wrap="none" lIns="72000" tIns="72000" rIns="72000" bIns="72000">
                <a:normAutofit/>
              </a:body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Tw Cen MT"/>
                  </a:rPr>
                  <a:t>1970s – First Personal </a:t>
                </a:r>
                <a:br>
                  <a:rPr kumimoji="0" lang="en-US" sz="1000" b="1" i="0" u="none" strike="noStrike" kern="0" cap="none" spc="0" normalizeH="0" baseline="0" noProof="0" dirty="0">
                    <a:ln>
                      <a:noFill/>
                    </a:ln>
                    <a:solidFill>
                      <a:prstClr val="white"/>
                    </a:solidFill>
                    <a:effectLst/>
                    <a:uLnTx/>
                    <a:uFillTx/>
                    <a:latin typeface="Tw Cen MT"/>
                  </a:rPr>
                </a:br>
                <a:r>
                  <a:rPr kumimoji="0" lang="en-US" sz="1000" b="1" i="0" u="none" strike="noStrike" kern="0" cap="none" spc="0" normalizeH="0" baseline="0" noProof="0" dirty="0">
                    <a:ln>
                      <a:noFill/>
                    </a:ln>
                    <a:solidFill>
                      <a:prstClr val="white"/>
                    </a:solidFill>
                    <a:effectLst/>
                    <a:uLnTx/>
                    <a:uFillTx/>
                    <a:latin typeface="Tw Cen MT"/>
                  </a:rPr>
                  <a:t>Computers</a:t>
                </a:r>
              </a:p>
            </p:txBody>
          </p:sp>
          <p:sp>
            <p:nvSpPr>
              <p:cNvPr id="39" name="AutoShape 8"/>
              <p:cNvSpPr>
                <a:spLocks noChangeArrowheads="1"/>
              </p:cNvSpPr>
              <p:nvPr/>
            </p:nvSpPr>
            <p:spPr bwMode="auto">
              <a:xfrm flipV="1">
                <a:off x="455591" y="5458714"/>
                <a:ext cx="1425210" cy="415768"/>
              </a:xfrm>
              <a:prstGeom prst="triangle">
                <a:avLst>
                  <a:gd name="adj" fmla="val 49995"/>
                </a:avLst>
              </a:prstGeom>
              <a:solidFill>
                <a:srgbClr val="E4E7E7"/>
              </a:solidFill>
              <a:ln w="6350">
                <a:noFill/>
                <a:miter lim="800000"/>
                <a:headEnd/>
                <a:tailEnd/>
              </a:ln>
              <a:effectLst/>
            </p:spPr>
            <p:txBody>
              <a:bodyPr rot="10800000" wrap="none" lIns="72000" tIns="72000" rIns="72000" bIns="72000"/>
              <a:lstStyle/>
              <a:p>
                <a:pPr marL="0" marR="0" lvl="0" indent="0" algn="ctr" defTabSz="914400" eaLnBrk="0" fontAlgn="auto" latinLnBrk="0" hangingPunct="0">
                  <a:lnSpc>
                    <a:spcPct val="100000"/>
                  </a:lnSpc>
                  <a:spcBef>
                    <a:spcPct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Tw Cen MT"/>
                </a:endParaRPr>
              </a:p>
            </p:txBody>
          </p:sp>
          <p:sp>
            <p:nvSpPr>
              <p:cNvPr id="40" name="AutoShape 8"/>
              <p:cNvSpPr>
                <a:spLocks noChangeArrowheads="1"/>
              </p:cNvSpPr>
              <p:nvPr/>
            </p:nvSpPr>
            <p:spPr bwMode="auto">
              <a:xfrm flipV="1">
                <a:off x="2007754" y="5458714"/>
                <a:ext cx="1436860" cy="415768"/>
              </a:xfrm>
              <a:prstGeom prst="triangle">
                <a:avLst>
                  <a:gd name="adj" fmla="val 49995"/>
                </a:avLst>
              </a:prstGeom>
              <a:solidFill>
                <a:srgbClr val="E4E7E7"/>
              </a:solidFill>
              <a:ln w="6350">
                <a:noFill/>
                <a:miter lim="800000"/>
                <a:headEnd/>
                <a:tailEnd/>
              </a:ln>
              <a:effectLst/>
            </p:spPr>
            <p:txBody>
              <a:bodyPr rot="10800000" wrap="none" lIns="72000" tIns="72000" rIns="72000" bIns="72000"/>
              <a:lstStyle/>
              <a:p>
                <a:pPr marL="0" marR="0" lvl="0" indent="0" algn="ctr" defTabSz="914400" eaLnBrk="0" fontAlgn="auto" latinLnBrk="0" hangingPunct="0">
                  <a:lnSpc>
                    <a:spcPct val="100000"/>
                  </a:lnSpc>
                  <a:spcBef>
                    <a:spcPct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Tw Cen MT"/>
                </a:endParaRPr>
              </a:p>
            </p:txBody>
          </p:sp>
          <p:sp>
            <p:nvSpPr>
              <p:cNvPr id="41" name="AutoShape 8"/>
              <p:cNvSpPr>
                <a:spLocks noChangeArrowheads="1"/>
              </p:cNvSpPr>
              <p:nvPr/>
            </p:nvSpPr>
            <p:spPr bwMode="auto">
              <a:xfrm flipV="1">
                <a:off x="3572273" y="5458714"/>
                <a:ext cx="1436700" cy="415768"/>
              </a:xfrm>
              <a:prstGeom prst="triangle">
                <a:avLst>
                  <a:gd name="adj" fmla="val 49995"/>
                </a:avLst>
              </a:prstGeom>
              <a:solidFill>
                <a:srgbClr val="E4E7E7"/>
              </a:solidFill>
              <a:ln w="6350">
                <a:noFill/>
                <a:miter lim="800000"/>
                <a:headEnd/>
                <a:tailEnd/>
              </a:ln>
              <a:effectLst/>
            </p:spPr>
            <p:txBody>
              <a:bodyPr rot="10800000" wrap="none" lIns="72000" tIns="72000" rIns="72000" bIns="72000"/>
              <a:lstStyle/>
              <a:p>
                <a:pPr marL="0" marR="0" lvl="0" indent="0" algn="ctr" defTabSz="914400" eaLnBrk="0" fontAlgn="auto" latinLnBrk="0" hangingPunct="0">
                  <a:lnSpc>
                    <a:spcPct val="100000"/>
                  </a:lnSpc>
                  <a:spcBef>
                    <a:spcPct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Tw Cen MT"/>
                </a:endParaRPr>
              </a:p>
            </p:txBody>
          </p:sp>
          <p:sp>
            <p:nvSpPr>
              <p:cNvPr id="42" name="AutoShape 8"/>
              <p:cNvSpPr>
                <a:spLocks noChangeArrowheads="1"/>
              </p:cNvSpPr>
              <p:nvPr/>
            </p:nvSpPr>
            <p:spPr bwMode="auto">
              <a:xfrm flipV="1">
                <a:off x="5136630" y="5458714"/>
                <a:ext cx="3169173" cy="415768"/>
              </a:xfrm>
              <a:prstGeom prst="triangle">
                <a:avLst>
                  <a:gd name="adj" fmla="val 49995"/>
                </a:avLst>
              </a:prstGeom>
              <a:solidFill>
                <a:srgbClr val="E4E7E7"/>
              </a:solidFill>
              <a:ln w="6350">
                <a:noFill/>
                <a:miter lim="800000"/>
                <a:headEnd/>
                <a:tailEnd/>
              </a:ln>
              <a:effectLst/>
            </p:spPr>
            <p:txBody>
              <a:bodyPr rot="10800000" wrap="none" lIns="72000" tIns="72000" rIns="72000" bIns="72000"/>
              <a:lstStyle/>
              <a:p>
                <a:pPr marL="0" marR="0" lvl="0" indent="0" algn="ctr" defTabSz="914400" eaLnBrk="0" fontAlgn="auto" latinLnBrk="0" hangingPunct="0">
                  <a:lnSpc>
                    <a:spcPct val="100000"/>
                  </a:lnSpc>
                  <a:spcBef>
                    <a:spcPct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Tw Cen MT"/>
                </a:endParaRPr>
              </a:p>
            </p:txBody>
          </p:sp>
        </p:grpSp>
        <p:sp>
          <p:nvSpPr>
            <p:cNvPr id="34" name="Rectangle 6"/>
            <p:cNvSpPr>
              <a:spLocks noChangeArrowheads="1"/>
            </p:cNvSpPr>
            <p:nvPr/>
          </p:nvSpPr>
          <p:spPr bwMode="auto">
            <a:xfrm flipV="1">
              <a:off x="3754461" y="3151931"/>
              <a:ext cx="1463795" cy="1945008"/>
            </a:xfrm>
            <a:prstGeom prst="rect">
              <a:avLst/>
            </a:prstGeom>
            <a:solidFill>
              <a:srgbClr val="20476E"/>
            </a:solidFill>
            <a:ln w="6350">
              <a:noFill/>
              <a:miter lim="800000"/>
              <a:headEnd/>
              <a:tailEnd/>
            </a:ln>
            <a:effectLst/>
          </p:spPr>
          <p:txBody>
            <a:bodyPr rot="10800000" wrap="none" lIns="72000" tIns="72000" rIns="72000" bIns="72000">
              <a:normAutofit/>
            </a:body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Tw Cen MT"/>
                </a:rPr>
                <a:t>2000s – Emergence of</a:t>
              </a:r>
              <a:br>
                <a:rPr kumimoji="0" lang="en-US" sz="1000" b="1" i="0" u="none" strike="noStrike" kern="0" cap="none" spc="0" normalizeH="0" baseline="0" noProof="0" dirty="0">
                  <a:ln>
                    <a:noFill/>
                  </a:ln>
                  <a:solidFill>
                    <a:prstClr val="white"/>
                  </a:solidFill>
                  <a:effectLst/>
                  <a:uLnTx/>
                  <a:uFillTx/>
                  <a:latin typeface="Tw Cen MT"/>
                </a:rPr>
              </a:br>
              <a:r>
                <a:rPr kumimoji="0" lang="en-US" sz="1000" b="1" i="0" u="none" strike="noStrike" kern="0" cap="none" spc="0" normalizeH="0" baseline="0" noProof="0" dirty="0">
                  <a:ln>
                    <a:noFill/>
                  </a:ln>
                  <a:solidFill>
                    <a:prstClr val="white"/>
                  </a:solidFill>
                  <a:effectLst/>
                  <a:uLnTx/>
                  <a:uFillTx/>
                  <a:latin typeface="Tw Cen MT"/>
                </a:rPr>
                <a:t>Mobile Computing</a:t>
              </a:r>
            </a:p>
          </p:txBody>
        </p:sp>
        <p:sp>
          <p:nvSpPr>
            <p:cNvPr id="35" name="Rectangle 6"/>
            <p:cNvSpPr>
              <a:spLocks noChangeArrowheads="1"/>
            </p:cNvSpPr>
            <p:nvPr/>
          </p:nvSpPr>
          <p:spPr bwMode="auto">
            <a:xfrm flipV="1">
              <a:off x="2160600" y="3541618"/>
              <a:ext cx="1463795" cy="1553203"/>
            </a:xfrm>
            <a:prstGeom prst="rect">
              <a:avLst/>
            </a:prstGeom>
            <a:solidFill>
              <a:srgbClr val="EEECE1"/>
            </a:solidFill>
            <a:ln w="6350">
              <a:noFill/>
              <a:miter lim="800000"/>
              <a:headEnd/>
              <a:tailEnd/>
            </a:ln>
            <a:effectLst/>
          </p:spPr>
          <p:txBody>
            <a:bodyPr rot="10800000" wrap="none" lIns="72000" tIns="72000" rIns="72000" bIns="72000">
              <a:normAutofit/>
            </a:body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sz="1000" b="1" i="0" u="none" strike="noStrike" kern="0" cap="none" spc="0" normalizeH="0" baseline="0" noProof="0" dirty="0">
                  <a:ln>
                    <a:noFill/>
                  </a:ln>
                  <a:solidFill>
                    <a:srgbClr val="20476E"/>
                  </a:solidFill>
                  <a:effectLst/>
                  <a:uLnTx/>
                  <a:uFillTx/>
                  <a:latin typeface="Tw Cen MT"/>
                </a:rPr>
                <a:t>1990s – Emergence of</a:t>
              </a:r>
              <a:br>
                <a:rPr kumimoji="0" lang="en-US" sz="1000" b="1" i="0" u="none" strike="noStrike" kern="0" cap="none" spc="0" normalizeH="0" baseline="0" noProof="0" dirty="0">
                  <a:ln>
                    <a:noFill/>
                  </a:ln>
                  <a:solidFill>
                    <a:srgbClr val="20476E"/>
                  </a:solidFill>
                  <a:effectLst/>
                  <a:uLnTx/>
                  <a:uFillTx/>
                  <a:latin typeface="Tw Cen MT"/>
                </a:rPr>
              </a:br>
              <a:r>
                <a:rPr kumimoji="0" lang="en-US" sz="1000" b="1" i="0" u="none" strike="noStrike" kern="0" cap="none" spc="0" normalizeH="0" baseline="0" noProof="0" dirty="0">
                  <a:ln>
                    <a:noFill/>
                  </a:ln>
                  <a:solidFill>
                    <a:srgbClr val="20476E"/>
                  </a:solidFill>
                  <a:effectLst/>
                  <a:uLnTx/>
                  <a:uFillTx/>
                  <a:latin typeface="Tw Cen MT"/>
                </a:rPr>
                <a:t>the Internet</a:t>
              </a:r>
            </a:p>
          </p:txBody>
        </p:sp>
        <p:sp>
          <p:nvSpPr>
            <p:cNvPr id="36" name="Rectangle 6"/>
            <p:cNvSpPr>
              <a:spLocks noChangeArrowheads="1"/>
            </p:cNvSpPr>
            <p:nvPr/>
          </p:nvSpPr>
          <p:spPr bwMode="auto">
            <a:xfrm flipV="1">
              <a:off x="5348321" y="2065002"/>
              <a:ext cx="3227713" cy="3029818"/>
            </a:xfrm>
            <a:prstGeom prst="rect">
              <a:avLst/>
            </a:prstGeom>
            <a:solidFill>
              <a:srgbClr val="EEECE1"/>
            </a:solidFill>
            <a:ln w="6350">
              <a:noFill/>
              <a:miter lim="800000"/>
              <a:headEnd/>
              <a:tailEnd/>
            </a:ln>
            <a:effectLst/>
          </p:spPr>
          <p:txBody>
            <a:bodyPr rot="10800000" wrap="none" lIns="72000" tIns="72000" rIns="72000" bIns="72000">
              <a:normAutofit/>
            </a:body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sz="1000" b="1" i="0" u="none" strike="noStrike" kern="0" cap="none" spc="0" normalizeH="0" baseline="0" noProof="0" dirty="0">
                  <a:ln>
                    <a:noFill/>
                  </a:ln>
                  <a:solidFill>
                    <a:srgbClr val="20476E"/>
                  </a:solidFill>
                  <a:effectLst/>
                  <a:uLnTx/>
                  <a:uFillTx/>
                  <a:latin typeface="+mj-lt"/>
                </a:rPr>
                <a:t>2010s &amp; Beyond – Peer to Peer Business, Smart</a:t>
              </a:r>
              <a:br>
                <a:rPr kumimoji="0" lang="en-US" sz="1000" b="1" i="0" u="none" strike="noStrike" kern="0" cap="none" spc="0" normalizeH="0" baseline="0" noProof="0" dirty="0">
                  <a:ln>
                    <a:noFill/>
                  </a:ln>
                  <a:solidFill>
                    <a:srgbClr val="20476E"/>
                  </a:solidFill>
                  <a:effectLst/>
                  <a:uLnTx/>
                  <a:uFillTx/>
                  <a:latin typeface="+mj-lt"/>
                </a:rPr>
              </a:br>
              <a:r>
                <a:rPr kumimoji="0" lang="en-US" sz="1000" b="1" i="0" u="none" strike="noStrike" kern="0" cap="none" spc="0" normalizeH="0" baseline="0" noProof="0" dirty="0">
                  <a:ln>
                    <a:noFill/>
                  </a:ln>
                  <a:solidFill>
                    <a:srgbClr val="20476E"/>
                  </a:solidFill>
                  <a:effectLst/>
                  <a:uLnTx/>
                  <a:uFillTx/>
                  <a:latin typeface="+mj-lt"/>
                </a:rPr>
                <a:t>Devices, Blockchain, Digital Currencies</a:t>
              </a:r>
            </a:p>
          </p:txBody>
        </p:sp>
        <p:sp>
          <p:nvSpPr>
            <p:cNvPr id="37" name="AutoShape 10"/>
            <p:cNvSpPr>
              <a:spLocks noChangeArrowheads="1"/>
            </p:cNvSpPr>
            <p:nvPr/>
          </p:nvSpPr>
          <p:spPr bwMode="auto">
            <a:xfrm flipV="1">
              <a:off x="579001" y="5633381"/>
              <a:ext cx="8031599" cy="335305"/>
            </a:xfrm>
            <a:prstGeom prst="homePlate">
              <a:avLst>
                <a:gd name="adj" fmla="val 54851"/>
              </a:avLst>
            </a:prstGeom>
            <a:solidFill>
              <a:sysClr val="window" lastClr="FFFFFF">
                <a:lumMod val="50000"/>
              </a:sysClr>
            </a:solidFill>
            <a:ln w="6350">
              <a:noFill/>
              <a:miter lim="800000"/>
              <a:headEnd/>
              <a:tailEnd/>
            </a:ln>
            <a:effectLst/>
          </p:spPr>
          <p:txBody>
            <a:bodyPr rot="10800000" wrap="none" lIns="72000" tIns="72000" rIns="72000" bIns="72000" anchor="ctr"/>
            <a:lstStyle/>
            <a:p>
              <a:pPr marL="179388" marR="0" lvl="0" indent="-179388" algn="ctr" defTabSz="914400" eaLnBrk="0" fontAlgn="auto" latinLnBrk="0" hangingPunct="0">
                <a:lnSpc>
                  <a:spcPct val="100000"/>
                </a:lnSpc>
                <a:spcBef>
                  <a:spcPts val="100"/>
                </a:spcBef>
                <a:spcAft>
                  <a:spcPts val="1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mj-lt"/>
                </a:rPr>
                <a:t>Major Leaps in Technological Innovation</a:t>
              </a:r>
            </a:p>
          </p:txBody>
        </p:sp>
      </p:grpSp>
      <p:sp>
        <p:nvSpPr>
          <p:cNvPr id="43" name="Text Placeholder 4"/>
          <p:cNvSpPr txBox="1">
            <a:spLocks/>
          </p:cNvSpPr>
          <p:nvPr/>
        </p:nvSpPr>
        <p:spPr>
          <a:xfrm>
            <a:off x="457200" y="1411069"/>
            <a:ext cx="4761056" cy="646331"/>
          </a:xfrm>
          <a:prstGeom prst="rect">
            <a:avLst/>
          </a:prstGeom>
        </p:spPr>
        <p:txBody>
          <a:bodyPr vert="horz"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476E"/>
                </a:solidFill>
                <a:effectLst/>
                <a:uLnTx/>
                <a:uFillTx/>
                <a:latin typeface="+mj-lt"/>
                <a:ea typeface="+mn-ea"/>
                <a:cs typeface="+mn-cs"/>
              </a:rPr>
              <a:t>Over the past half century, technological advancements have dramatically changed the way we live and interact.  The internet made the world flat, sped up the flow of information, and spawned new ways to do business, but that was just the beginning… </a:t>
            </a:r>
          </a:p>
        </p:txBody>
      </p:sp>
      <p:sp>
        <p:nvSpPr>
          <p:cNvPr id="44" name="Rectangle 43"/>
          <p:cNvSpPr/>
          <p:nvPr/>
        </p:nvSpPr>
        <p:spPr bwMode="auto">
          <a:xfrm>
            <a:off x="579001" y="4697186"/>
            <a:ext cx="7993499" cy="1141652"/>
          </a:xfrm>
          <a:prstGeom prst="rect">
            <a:avLst/>
          </a:prstGeom>
          <a:solidFill>
            <a:sysClr val="window" lastClr="FFFFFF">
              <a:lumMod val="95000"/>
            </a:sysClr>
          </a:solidFill>
        </p:spPr>
        <p:txBody>
          <a:bodyPr wrap="square" l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33333"/>
                </a:solidFill>
                <a:effectLst/>
                <a:uLnTx/>
                <a:uFillTx/>
                <a:latin typeface="+mj-lt"/>
              </a:rPr>
              <a:t>Digital</a:t>
            </a:r>
            <a:r>
              <a:rPr kumimoji="0" lang="en-US" sz="1600" b="0" i="0" u="none" strike="noStrike" kern="0" cap="none" spc="0" normalizeH="0" noProof="0" dirty="0">
                <a:ln>
                  <a:noFill/>
                </a:ln>
                <a:solidFill>
                  <a:srgbClr val="333333"/>
                </a:solidFill>
                <a:effectLst/>
                <a:uLnTx/>
                <a:uFillTx/>
                <a:latin typeface="+mj-lt"/>
              </a:rPr>
              <a:t> Transformation</a:t>
            </a:r>
            <a:r>
              <a:rPr kumimoji="0" lang="en-US" sz="1600" b="0" i="0" u="none" strike="noStrike" kern="0" cap="none" spc="0" normalizeH="0" baseline="0" noProof="0" dirty="0">
                <a:ln>
                  <a:noFill/>
                </a:ln>
                <a:solidFill>
                  <a:srgbClr val="333333"/>
                </a:solidFill>
                <a:effectLst/>
                <a:uLnTx/>
                <a:uFillTx/>
                <a:latin typeface="+mj-lt"/>
              </a:rPr>
              <a:t> is an end-to-end perspective and perpetual, cumulative evolution of integrating the latest technologies for continuous improvement of an organization’s core business and how they service their customers.</a:t>
            </a:r>
          </a:p>
        </p:txBody>
      </p:sp>
      <p:pic>
        <p:nvPicPr>
          <p:cNvPr id="45" name="Picture 2" descr="http://www.lighterra.com/articles/historyofcomputers/commodorepet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266" y="3162300"/>
            <a:ext cx="999248" cy="62285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It was the way most connected to the World Wide Web in the 1990s, complete with its extremely distinctive sound—dial-up.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795" y="3033706"/>
            <a:ext cx="1141280" cy="75145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976190" y="3525448"/>
            <a:ext cx="360982" cy="319361"/>
          </a:xfrm>
          <a:prstGeom prst="rect">
            <a:avLst/>
          </a:prstGeom>
        </p:spPr>
      </p:pic>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1348" y="3452156"/>
            <a:ext cx="562786" cy="351817"/>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1348" y="2749821"/>
            <a:ext cx="562786" cy="473735"/>
          </a:xfrm>
          <a:prstGeom prst="rect">
            <a:avLst/>
          </a:prstGeom>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11950" y="2625484"/>
            <a:ext cx="535005" cy="832465"/>
          </a:xfrm>
          <a:prstGeom prst="rect">
            <a:avLst/>
          </a:prstGeom>
        </p:spPr>
      </p:pic>
      <p:sp>
        <p:nvSpPr>
          <p:cNvPr id="51" name="Cloud 50"/>
          <p:cNvSpPr/>
          <p:nvPr/>
        </p:nvSpPr>
        <p:spPr bwMode="auto">
          <a:xfrm>
            <a:off x="5663382" y="2052007"/>
            <a:ext cx="2540919" cy="1452750"/>
          </a:xfrm>
          <a:prstGeom prst="cloud">
            <a:avLst/>
          </a:prstGeom>
          <a:noFill/>
          <a:ln w="38100"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25000" noProof="0" dirty="0">
              <a:ln>
                <a:noFill/>
              </a:ln>
              <a:solidFill>
                <a:srgbClr val="333333"/>
              </a:solidFill>
              <a:effectLst/>
              <a:uLnTx/>
              <a:uFillTx/>
            </a:endParaRPr>
          </a:p>
        </p:txBody>
      </p:sp>
      <p:pic>
        <p:nvPicPr>
          <p:cNvPr id="52" name="Picture 2" descr="https://bitcoin.org/img/icons/opengraph.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46810" y="2683215"/>
            <a:ext cx="737283" cy="73728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4600" y="2520801"/>
            <a:ext cx="506087" cy="517485"/>
          </a:xfrm>
          <a:prstGeom prst="rect">
            <a:avLst/>
          </a:prstGeom>
        </p:spPr>
      </p:pic>
      <p:pic>
        <p:nvPicPr>
          <p:cNvPr id="54" name="Picture 5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81800" y="1790700"/>
            <a:ext cx="644852" cy="644854"/>
          </a:xfrm>
          <a:prstGeom prst="rect">
            <a:avLst/>
          </a:prstGeom>
        </p:spPr>
      </p:pic>
      <p:pic>
        <p:nvPicPr>
          <p:cNvPr id="55" name="Picture 5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34439" y="1861506"/>
            <a:ext cx="829672" cy="600255"/>
          </a:xfrm>
          <a:prstGeom prst="rect">
            <a:avLst/>
          </a:prstGeom>
        </p:spPr>
      </p:pic>
      <p:pic>
        <p:nvPicPr>
          <p:cNvPr id="56" name="Picture 6" descr="http://olap.com/wp-content/uploads/2013/11/bigstock-Big-data-concept-in-word-tag-c-49922318.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10147" y="3088417"/>
            <a:ext cx="1227950" cy="71538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49643" y="1763096"/>
            <a:ext cx="630599" cy="630599"/>
          </a:xfrm>
          <a:prstGeom prst="rect">
            <a:avLst/>
          </a:prstGeom>
        </p:spPr>
      </p:pic>
      <p:pic>
        <p:nvPicPr>
          <p:cNvPr id="58" name="Picture 5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55291" y="2509901"/>
            <a:ext cx="462146" cy="462146"/>
          </a:xfrm>
          <a:prstGeom prst="rect">
            <a:avLst/>
          </a:prstGeom>
        </p:spPr>
      </p:pic>
    </p:spTree>
    <p:extLst>
      <p:ext uri="{BB962C8B-B14F-4D97-AF65-F5344CB8AC3E}">
        <p14:creationId xmlns:p14="http://schemas.microsoft.com/office/powerpoint/2010/main" val="1563547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transformation (cont.)</a:t>
            </a:r>
          </a:p>
        </p:txBody>
      </p:sp>
      <p:sp>
        <p:nvSpPr>
          <p:cNvPr id="4" name="Slide Number Placeholder 3"/>
          <p:cNvSpPr>
            <a:spLocks noGrp="1"/>
          </p:cNvSpPr>
          <p:nvPr>
            <p:ph type="sldNum" sz="quarter" idx="4"/>
          </p:nvPr>
        </p:nvSpPr>
        <p:spPr/>
        <p:txBody>
          <a:bodyPr/>
          <a:lstStyle/>
          <a:p>
            <a:fld id="{1C026648-BCB3-47E3-8128-611D1202DC8A}" type="slidenum">
              <a:rPr lang="en-US" smtClean="0"/>
              <a:pPr/>
              <a:t>24</a:t>
            </a:fld>
            <a:endParaRPr lang="en-US" dirty="0"/>
          </a:p>
        </p:txBody>
      </p:sp>
      <p:graphicFrame>
        <p:nvGraphicFramePr>
          <p:cNvPr id="5" name="Table 4"/>
          <p:cNvGraphicFramePr>
            <a:graphicFrameLocks noGrp="1"/>
          </p:cNvGraphicFramePr>
          <p:nvPr>
            <p:extLst/>
          </p:nvPr>
        </p:nvGraphicFramePr>
        <p:xfrm>
          <a:off x="1540764" y="1169959"/>
          <a:ext cx="6035040" cy="1939789"/>
        </p:xfrm>
        <a:graphic>
          <a:graphicData uri="http://schemas.openxmlformats.org/drawingml/2006/table">
            <a:tbl>
              <a:tblPr firstRow="1" bandRow="1">
                <a:tableStyleId>{7DF18680-E054-41AD-8BC1-D1AEF772440D}</a:tableStyleId>
              </a:tblPr>
              <a:tblGrid>
                <a:gridCol w="754380">
                  <a:extLst>
                    <a:ext uri="{9D8B030D-6E8A-4147-A177-3AD203B41FA5}">
                      <a16:colId xmlns="" xmlns:a16="http://schemas.microsoft.com/office/drawing/2014/main" val="20000"/>
                    </a:ext>
                  </a:extLst>
                </a:gridCol>
                <a:gridCol w="1440180">
                  <a:extLst>
                    <a:ext uri="{9D8B030D-6E8A-4147-A177-3AD203B41FA5}">
                      <a16:colId xmlns="" xmlns:a16="http://schemas.microsoft.com/office/drawing/2014/main" val="20001"/>
                    </a:ext>
                  </a:extLst>
                </a:gridCol>
                <a:gridCol w="1440180">
                  <a:extLst>
                    <a:ext uri="{9D8B030D-6E8A-4147-A177-3AD203B41FA5}">
                      <a16:colId xmlns="" xmlns:a16="http://schemas.microsoft.com/office/drawing/2014/main" val="20002"/>
                    </a:ext>
                  </a:extLst>
                </a:gridCol>
                <a:gridCol w="1440180">
                  <a:extLst>
                    <a:ext uri="{9D8B030D-6E8A-4147-A177-3AD203B41FA5}">
                      <a16:colId xmlns="" xmlns:a16="http://schemas.microsoft.com/office/drawing/2014/main" val="20003"/>
                    </a:ext>
                  </a:extLst>
                </a:gridCol>
                <a:gridCol w="960120">
                  <a:extLst>
                    <a:ext uri="{9D8B030D-6E8A-4147-A177-3AD203B41FA5}">
                      <a16:colId xmlns="" xmlns:a16="http://schemas.microsoft.com/office/drawing/2014/main" val="20004"/>
                    </a:ext>
                  </a:extLst>
                </a:gridCol>
              </a:tblGrid>
              <a:tr h="236506">
                <a:tc>
                  <a:txBody>
                    <a:bodyPr/>
                    <a:lstStyle/>
                    <a:p>
                      <a:pPr algn="ctr"/>
                      <a:r>
                        <a:rPr lang="en-IN" sz="800" dirty="0">
                          <a:latin typeface="+mn-lt"/>
                          <a:cs typeface="Arial" panose="020B0604020202020204" pitchFamily="34" charset="0"/>
                        </a:rPr>
                        <a:t>Skeptic</a:t>
                      </a:r>
                    </a:p>
                  </a:txBody>
                  <a:tcPr marL="68580" marR="68580" marT="34290" marB="34290" anchor="ctr">
                    <a:solidFill>
                      <a:schemeClr val="accent6"/>
                    </a:solidFill>
                  </a:tcPr>
                </a:tc>
                <a:tc>
                  <a:txBody>
                    <a:bodyPr/>
                    <a:lstStyle/>
                    <a:p>
                      <a:pPr algn="ctr"/>
                      <a:r>
                        <a:rPr lang="en-US" sz="800" dirty="0">
                          <a:latin typeface="+mn-lt"/>
                          <a:cs typeface="Arial" panose="020B0604020202020204" pitchFamily="34" charset="0"/>
                        </a:rPr>
                        <a:t>Beginner</a:t>
                      </a:r>
                      <a:endParaRPr lang="en-IN" sz="800" dirty="0">
                        <a:latin typeface="+mn-lt"/>
                        <a:cs typeface="Arial" panose="020B0604020202020204" pitchFamily="34" charset="0"/>
                      </a:endParaRPr>
                    </a:p>
                  </a:txBody>
                  <a:tcPr marL="68580" marR="68580" marT="34290" marB="34290" anchor="ctr">
                    <a:solidFill>
                      <a:schemeClr val="accent3"/>
                    </a:solidFill>
                  </a:tcPr>
                </a:tc>
                <a:tc>
                  <a:txBody>
                    <a:bodyPr/>
                    <a:lstStyle/>
                    <a:p>
                      <a:pPr algn="ctr"/>
                      <a:r>
                        <a:rPr lang="en-US" sz="800" dirty="0">
                          <a:latin typeface="+mn-lt"/>
                          <a:cs typeface="Arial" panose="020B0604020202020204" pitchFamily="34" charset="0"/>
                        </a:rPr>
                        <a:t>Follower</a:t>
                      </a:r>
                      <a:endParaRPr lang="en-IN" sz="800" dirty="0">
                        <a:latin typeface="+mn-lt"/>
                        <a:cs typeface="Arial" panose="020B0604020202020204" pitchFamily="34" charset="0"/>
                      </a:endParaRPr>
                    </a:p>
                  </a:txBody>
                  <a:tcPr marL="68580" marR="68580" marT="34290" marB="34290" anchor="ctr">
                    <a:solidFill>
                      <a:srgbClr val="92D050"/>
                    </a:solidFill>
                  </a:tcPr>
                </a:tc>
                <a:tc>
                  <a:txBody>
                    <a:bodyPr/>
                    <a:lstStyle/>
                    <a:p>
                      <a:pPr algn="ctr"/>
                      <a:r>
                        <a:rPr lang="en-US" sz="800" dirty="0">
                          <a:latin typeface="+mn-lt"/>
                          <a:cs typeface="Arial" panose="020B0604020202020204" pitchFamily="34" charset="0"/>
                        </a:rPr>
                        <a:t>Advanced</a:t>
                      </a:r>
                      <a:endParaRPr lang="en-IN" sz="800" dirty="0">
                        <a:latin typeface="+mn-lt"/>
                        <a:cs typeface="Arial" panose="020B0604020202020204" pitchFamily="34" charset="0"/>
                      </a:endParaRPr>
                    </a:p>
                  </a:txBody>
                  <a:tcPr marL="68580" marR="68580" marT="34290" marB="34290" anchor="ctr">
                    <a:solidFill>
                      <a:srgbClr val="00B050"/>
                    </a:solidFill>
                  </a:tcPr>
                </a:tc>
                <a:tc>
                  <a:txBody>
                    <a:bodyPr/>
                    <a:lstStyle/>
                    <a:p>
                      <a:pPr algn="ctr"/>
                      <a:r>
                        <a:rPr lang="en-US" sz="800" dirty="0">
                          <a:latin typeface="+mn-lt"/>
                          <a:cs typeface="Arial" panose="020B0604020202020204" pitchFamily="34" charset="0"/>
                        </a:rPr>
                        <a:t>Leaders</a:t>
                      </a:r>
                      <a:endParaRPr lang="en-IN" sz="800" dirty="0">
                        <a:latin typeface="+mn-lt"/>
                        <a:cs typeface="Arial" panose="020B0604020202020204" pitchFamily="34" charset="0"/>
                      </a:endParaRPr>
                    </a:p>
                  </a:txBody>
                  <a:tcPr marL="68580" marR="68580" marT="34290" marB="34290" anchor="ctr">
                    <a:solidFill>
                      <a:srgbClr val="009A46"/>
                    </a:solidFill>
                  </a:tcPr>
                </a:tc>
                <a:extLst>
                  <a:ext uri="{0D108BD9-81ED-4DB2-BD59-A6C34878D82A}">
                    <a16:rowId xmlns="" xmlns:a16="http://schemas.microsoft.com/office/drawing/2014/main" val="10000"/>
                  </a:ext>
                </a:extLst>
              </a:tr>
              <a:tr h="1703283">
                <a:tc>
                  <a:txBody>
                    <a:bodyPr/>
                    <a:lstStyle/>
                    <a:p>
                      <a:pPr algn="ctr"/>
                      <a:endParaRPr lang="en-IN" sz="900" dirty="0">
                        <a:latin typeface="+mn-lt"/>
                        <a:cs typeface="Arial" panose="020B0604020202020204" pitchFamily="34" charset="0"/>
                      </a:endParaRPr>
                    </a:p>
                  </a:txBody>
                  <a:tcPr marL="68580" marR="68580" marT="34290" marB="34290" anchor="ctr">
                    <a:solidFill>
                      <a:schemeClr val="bg1">
                        <a:lumMod val="95000"/>
                      </a:schemeClr>
                    </a:solidFill>
                  </a:tcPr>
                </a:tc>
                <a:tc>
                  <a:txBody>
                    <a:bodyPr/>
                    <a:lstStyle/>
                    <a:p>
                      <a:pPr algn="ctr"/>
                      <a:endParaRPr lang="en-IN" sz="900" dirty="0">
                        <a:latin typeface="+mn-lt"/>
                        <a:cs typeface="Arial" panose="020B0604020202020204" pitchFamily="34" charset="0"/>
                      </a:endParaRPr>
                    </a:p>
                  </a:txBody>
                  <a:tcPr marL="68580" marR="68580" marT="34290" marB="34290" anchor="ctr">
                    <a:solidFill>
                      <a:schemeClr val="bg1">
                        <a:lumMod val="95000"/>
                      </a:schemeClr>
                    </a:solidFill>
                  </a:tcPr>
                </a:tc>
                <a:tc>
                  <a:txBody>
                    <a:bodyPr/>
                    <a:lstStyle/>
                    <a:p>
                      <a:pPr algn="ctr"/>
                      <a:endParaRPr lang="en-IN" sz="900" dirty="0">
                        <a:latin typeface="+mn-lt"/>
                        <a:cs typeface="Arial" panose="020B0604020202020204" pitchFamily="34" charset="0"/>
                      </a:endParaRPr>
                    </a:p>
                  </a:txBody>
                  <a:tcPr marL="68580" marR="68580" marT="34290" marB="34290" anchor="ctr">
                    <a:solidFill>
                      <a:schemeClr val="bg1">
                        <a:lumMod val="95000"/>
                      </a:schemeClr>
                    </a:solidFill>
                  </a:tcPr>
                </a:tc>
                <a:tc>
                  <a:txBody>
                    <a:bodyPr/>
                    <a:lstStyle/>
                    <a:p>
                      <a:pPr algn="ctr"/>
                      <a:endParaRPr lang="en-IN" sz="900" dirty="0">
                        <a:latin typeface="+mn-lt"/>
                        <a:cs typeface="Arial" panose="020B0604020202020204" pitchFamily="34" charset="0"/>
                      </a:endParaRPr>
                    </a:p>
                  </a:txBody>
                  <a:tcPr marL="68580" marR="68580" marT="34290" marB="34290" anchor="ctr">
                    <a:solidFill>
                      <a:schemeClr val="bg1">
                        <a:lumMod val="95000"/>
                      </a:schemeClr>
                    </a:solidFill>
                  </a:tcPr>
                </a:tc>
                <a:tc>
                  <a:txBody>
                    <a:bodyPr/>
                    <a:lstStyle/>
                    <a:p>
                      <a:pPr algn="ctr"/>
                      <a:endParaRPr lang="en-IN" sz="900" dirty="0">
                        <a:latin typeface="+mn-lt"/>
                        <a:cs typeface="Arial" panose="020B0604020202020204" pitchFamily="34" charset="0"/>
                      </a:endParaRPr>
                    </a:p>
                  </a:txBody>
                  <a:tcPr marL="68580" marR="68580" marT="34290" marB="34290" anchor="ctr">
                    <a:solidFill>
                      <a:schemeClr val="bg1">
                        <a:lumMod val="95000"/>
                      </a:schemeClr>
                    </a:solidFill>
                  </a:tcPr>
                </a:tc>
                <a:extLst>
                  <a:ext uri="{0D108BD9-81ED-4DB2-BD59-A6C34878D82A}">
                    <a16:rowId xmlns="" xmlns:a16="http://schemas.microsoft.com/office/drawing/2014/main" val="10001"/>
                  </a:ext>
                </a:extLst>
              </a:tr>
            </a:tbl>
          </a:graphicData>
        </a:graphic>
      </p:graphicFrame>
      <p:sp>
        <p:nvSpPr>
          <p:cNvPr id="6" name="Text Placeholder 3"/>
          <p:cNvSpPr txBox="1">
            <a:spLocks/>
          </p:cNvSpPr>
          <p:nvPr/>
        </p:nvSpPr>
        <p:spPr>
          <a:xfrm>
            <a:off x="593750" y="855690"/>
            <a:ext cx="5605702" cy="246221"/>
          </a:xfrm>
          <a:prstGeom prst="rect">
            <a:avLst/>
          </a:prstGeom>
        </p:spPr>
        <p:txBody>
          <a:bodyPr vert="horz" wrap="none" lIns="0" tIns="0" rIns="0" bIns="0" rtlCol="0" anchor="ctr">
            <a:spAutoFit/>
          </a:bodyPr>
          <a:lstStyle>
            <a:defPPr>
              <a:defRPr lang="en-US"/>
            </a:defPPr>
            <a:lvl1pPr marL="0" algn="l" defTabSz="457200" rtl="0" eaLnBrk="1" latinLnBrk="0" hangingPunct="1">
              <a:defRPr sz="10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accent1"/>
                </a:solidFill>
              </a:rPr>
              <a:t>Where Do Organizations Sit On The Digital Maturity Scale</a:t>
            </a:r>
          </a:p>
        </p:txBody>
      </p:sp>
      <p:grpSp>
        <p:nvGrpSpPr>
          <p:cNvPr id="7" name="Group 6"/>
          <p:cNvGrpSpPr/>
          <p:nvPr/>
        </p:nvGrpSpPr>
        <p:grpSpPr>
          <a:xfrm>
            <a:off x="1568314" y="1344400"/>
            <a:ext cx="6081749" cy="1759916"/>
            <a:chOff x="567086" y="2856091"/>
            <a:chExt cx="8108998" cy="2346555"/>
          </a:xfrm>
        </p:grpSpPr>
        <p:sp>
          <p:nvSpPr>
            <p:cNvPr id="8" name="Freeform 7"/>
            <p:cNvSpPr/>
            <p:nvPr/>
          </p:nvSpPr>
          <p:spPr>
            <a:xfrm>
              <a:off x="567086" y="3019260"/>
              <a:ext cx="7925690" cy="2007754"/>
            </a:xfrm>
            <a:custGeom>
              <a:avLst/>
              <a:gdLst>
                <a:gd name="connsiteX0" fmla="*/ 0 w 8496968"/>
                <a:gd name="connsiteY0" fmla="*/ 2293504 h 2293504"/>
                <a:gd name="connsiteX1" fmla="*/ 1908810 w 8496968"/>
                <a:gd name="connsiteY1" fmla="*/ 1722004 h 2293504"/>
                <a:gd name="connsiteX2" fmla="*/ 4149090 w 8496968"/>
                <a:gd name="connsiteY2" fmla="*/ 819034 h 2293504"/>
                <a:gd name="connsiteX3" fmla="*/ 6286500 w 8496968"/>
                <a:gd name="connsiteY3" fmla="*/ 476134 h 2293504"/>
                <a:gd name="connsiteX4" fmla="*/ 8309610 w 8496968"/>
                <a:gd name="connsiteY4" fmla="*/ 41794 h 2293504"/>
                <a:gd name="connsiteX5" fmla="*/ 8286750 w 8496968"/>
                <a:gd name="connsiteY5" fmla="*/ 41794 h 229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6968" h="2293504">
                  <a:moveTo>
                    <a:pt x="0" y="2293504"/>
                  </a:moveTo>
                  <a:cubicBezTo>
                    <a:pt x="608647" y="2130626"/>
                    <a:pt x="1217295" y="1967749"/>
                    <a:pt x="1908810" y="1722004"/>
                  </a:cubicBezTo>
                  <a:cubicBezTo>
                    <a:pt x="2600325" y="1476259"/>
                    <a:pt x="3419475" y="1026679"/>
                    <a:pt x="4149090" y="819034"/>
                  </a:cubicBezTo>
                  <a:cubicBezTo>
                    <a:pt x="4878705" y="611389"/>
                    <a:pt x="5593080" y="605674"/>
                    <a:pt x="6286500" y="476134"/>
                  </a:cubicBezTo>
                  <a:cubicBezTo>
                    <a:pt x="6979920" y="346594"/>
                    <a:pt x="7976235" y="114184"/>
                    <a:pt x="8309610" y="41794"/>
                  </a:cubicBezTo>
                  <a:cubicBezTo>
                    <a:pt x="8642985" y="-30596"/>
                    <a:pt x="8464867" y="5599"/>
                    <a:pt x="8286750" y="41794"/>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IN" sz="1013" dirty="0">
                <a:solidFill>
                  <a:prstClr val="white"/>
                </a:solidFill>
                <a:latin typeface="Georgia" panose="02040502050405020303" pitchFamily="18" charset="0"/>
              </a:endParaRPr>
            </a:p>
          </p:txBody>
        </p:sp>
        <p:sp>
          <p:nvSpPr>
            <p:cNvPr id="9" name="Rectangle 8"/>
            <p:cNvSpPr/>
            <p:nvPr/>
          </p:nvSpPr>
          <p:spPr>
            <a:xfrm>
              <a:off x="1529553" y="4842338"/>
              <a:ext cx="1053100" cy="360308"/>
            </a:xfrm>
            <a:prstGeom prst="rect">
              <a:avLst/>
            </a:prstGeom>
            <a:noFill/>
            <a:ln w="381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750" b="1" kern="0" dirty="0">
                  <a:solidFill>
                    <a:schemeClr val="accent5"/>
                  </a:solidFill>
                  <a:cs typeface="Arial" panose="020B0604020202020204" pitchFamily="34" charset="0"/>
                </a:rPr>
                <a:t>Pharmaceuticals &amp; Healthcare</a:t>
              </a:r>
              <a:endParaRPr lang="en-AU" sz="750" b="1" kern="0" dirty="0">
                <a:solidFill>
                  <a:schemeClr val="accent5"/>
                </a:solidFill>
                <a:cs typeface="Arial" panose="020B0604020202020204" pitchFamily="34" charset="0"/>
              </a:endParaRPr>
            </a:p>
          </p:txBody>
        </p:sp>
        <p:sp>
          <p:nvSpPr>
            <p:cNvPr id="10" name="Rectangle 9"/>
            <p:cNvSpPr/>
            <p:nvPr/>
          </p:nvSpPr>
          <p:spPr>
            <a:xfrm>
              <a:off x="772872" y="4291672"/>
              <a:ext cx="1053100" cy="360308"/>
            </a:xfrm>
            <a:prstGeom prst="rect">
              <a:avLst/>
            </a:prstGeom>
            <a:noFill/>
            <a:ln w="381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defRPr/>
              </a:pPr>
              <a:r>
                <a:rPr lang="en-US" sz="750" b="1" kern="0" dirty="0">
                  <a:solidFill>
                    <a:schemeClr val="accent5"/>
                  </a:solidFill>
                  <a:cs typeface="Arial" panose="020B0604020202020204" pitchFamily="34" charset="0"/>
                </a:rPr>
                <a:t>Manufacturing/IP</a:t>
              </a:r>
              <a:endParaRPr lang="en-AU" sz="750" b="1" kern="0" dirty="0">
                <a:solidFill>
                  <a:schemeClr val="accent5"/>
                </a:solidFill>
                <a:cs typeface="Arial" panose="020B0604020202020204" pitchFamily="34" charset="0"/>
              </a:endParaRPr>
            </a:p>
          </p:txBody>
        </p:sp>
        <p:sp>
          <p:nvSpPr>
            <p:cNvPr id="11" name="Oval 10"/>
            <p:cNvSpPr/>
            <p:nvPr/>
          </p:nvSpPr>
          <p:spPr>
            <a:xfrm>
              <a:off x="1542185" y="4572686"/>
              <a:ext cx="274320" cy="274320"/>
            </a:xfrm>
            <a:prstGeom prst="ellipse">
              <a:avLst/>
            </a:prstGeom>
            <a:solidFill>
              <a:schemeClr val="accent5"/>
            </a:solidFill>
            <a:ln w="1270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defRPr/>
              </a:pPr>
              <a:endParaRPr lang="en-AU" sz="1050" b="1" kern="0" dirty="0">
                <a:solidFill>
                  <a:srgbClr val="FFFFFF"/>
                </a:solidFill>
                <a:latin typeface="Georgia" panose="02040502050405020303" pitchFamily="18" charset="0"/>
                <a:cs typeface="Helvetica"/>
              </a:endParaRPr>
            </a:p>
          </p:txBody>
        </p:sp>
        <p:sp>
          <p:nvSpPr>
            <p:cNvPr id="12" name="Oval 11"/>
            <p:cNvSpPr/>
            <p:nvPr/>
          </p:nvSpPr>
          <p:spPr>
            <a:xfrm>
              <a:off x="1800469" y="4510492"/>
              <a:ext cx="274320" cy="274320"/>
            </a:xfrm>
            <a:prstGeom prst="ellipse">
              <a:avLst/>
            </a:prstGeom>
            <a:solidFill>
              <a:schemeClr val="accent5"/>
            </a:solidFill>
            <a:ln w="1270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AU" sz="1050" b="1" kern="0" dirty="0">
                <a:solidFill>
                  <a:srgbClr val="FFFFFF"/>
                </a:solidFill>
                <a:latin typeface="Georgia" panose="02040502050405020303" pitchFamily="18" charset="0"/>
                <a:cs typeface="Helvetica"/>
              </a:endParaRPr>
            </a:p>
          </p:txBody>
        </p:sp>
        <p:sp>
          <p:nvSpPr>
            <p:cNvPr id="13" name="Rectangle 12"/>
            <p:cNvSpPr/>
            <p:nvPr/>
          </p:nvSpPr>
          <p:spPr>
            <a:xfrm>
              <a:off x="2471560" y="3628380"/>
              <a:ext cx="1053100" cy="565883"/>
            </a:xfrm>
            <a:prstGeom prst="rect">
              <a:avLst/>
            </a:prstGeom>
            <a:noFill/>
            <a:ln w="381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defRPr/>
              </a:pPr>
              <a:r>
                <a:rPr lang="en-US" sz="750" b="1" kern="0" dirty="0">
                  <a:solidFill>
                    <a:schemeClr val="accent5"/>
                  </a:solidFill>
                  <a:cs typeface="Arial" panose="020B0604020202020204" pitchFamily="34" charset="0"/>
                </a:rPr>
                <a:t>Fast Moving Consumer Goods</a:t>
              </a:r>
              <a:endParaRPr lang="en-AU" sz="750" b="1" kern="0" dirty="0">
                <a:solidFill>
                  <a:schemeClr val="accent5"/>
                </a:solidFill>
                <a:cs typeface="Arial" panose="020B0604020202020204" pitchFamily="34" charset="0"/>
              </a:endParaRPr>
            </a:p>
          </p:txBody>
        </p:sp>
        <p:sp>
          <p:nvSpPr>
            <p:cNvPr id="14" name="Oval 13"/>
            <p:cNvSpPr/>
            <p:nvPr/>
          </p:nvSpPr>
          <p:spPr>
            <a:xfrm>
              <a:off x="3872920" y="3745257"/>
              <a:ext cx="274320" cy="274320"/>
            </a:xfrm>
            <a:prstGeom prst="ellipse">
              <a:avLst/>
            </a:prstGeom>
            <a:solidFill>
              <a:schemeClr val="accent5"/>
            </a:solidFill>
            <a:ln w="1270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AU" sz="1050" b="1" kern="0" dirty="0">
                <a:solidFill>
                  <a:srgbClr val="FFFFFF"/>
                </a:solidFill>
                <a:latin typeface="Georgia" panose="02040502050405020303" pitchFamily="18" charset="0"/>
                <a:cs typeface="Helvetica"/>
              </a:endParaRPr>
            </a:p>
          </p:txBody>
        </p:sp>
        <p:sp>
          <p:nvSpPr>
            <p:cNvPr id="15" name="Rectangle 14"/>
            <p:cNvSpPr/>
            <p:nvPr/>
          </p:nvSpPr>
          <p:spPr>
            <a:xfrm>
              <a:off x="3570301" y="3997470"/>
              <a:ext cx="1053100" cy="360308"/>
            </a:xfrm>
            <a:prstGeom prst="rect">
              <a:avLst/>
            </a:prstGeom>
            <a:noFill/>
            <a:ln w="381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750" b="1" kern="0" dirty="0">
                  <a:solidFill>
                    <a:schemeClr val="accent5"/>
                  </a:solidFill>
                  <a:cs typeface="Arial" panose="020B0604020202020204" pitchFamily="34" charset="0"/>
                </a:rPr>
                <a:t>Energy &amp; Utilities</a:t>
              </a:r>
            </a:p>
          </p:txBody>
        </p:sp>
        <p:sp>
          <p:nvSpPr>
            <p:cNvPr id="16" name="Oval 15"/>
            <p:cNvSpPr/>
            <p:nvPr/>
          </p:nvSpPr>
          <p:spPr>
            <a:xfrm>
              <a:off x="2897256" y="4130762"/>
              <a:ext cx="274320" cy="274320"/>
            </a:xfrm>
            <a:prstGeom prst="ellipse">
              <a:avLst/>
            </a:prstGeom>
            <a:solidFill>
              <a:schemeClr val="accent5"/>
            </a:solidFill>
            <a:ln w="1270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AU" sz="1050" b="1" kern="0" dirty="0">
                <a:solidFill>
                  <a:srgbClr val="FFFFFF"/>
                </a:solidFill>
                <a:latin typeface="Georgia" panose="02040502050405020303" pitchFamily="18" charset="0"/>
                <a:cs typeface="Helvetica"/>
              </a:endParaRPr>
            </a:p>
          </p:txBody>
        </p:sp>
        <p:sp>
          <p:nvSpPr>
            <p:cNvPr id="17" name="Rectangle 16"/>
            <p:cNvSpPr/>
            <p:nvPr/>
          </p:nvSpPr>
          <p:spPr>
            <a:xfrm>
              <a:off x="4531900" y="3185011"/>
              <a:ext cx="1053100" cy="360308"/>
            </a:xfrm>
            <a:prstGeom prst="rect">
              <a:avLst/>
            </a:prstGeom>
            <a:noFill/>
            <a:ln w="381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defRPr/>
              </a:pPr>
              <a:r>
                <a:rPr lang="en-US" sz="750" b="1" kern="0" dirty="0">
                  <a:solidFill>
                    <a:schemeClr val="accent5"/>
                  </a:solidFill>
                  <a:cs typeface="Arial" panose="020B0604020202020204" pitchFamily="34" charset="0"/>
                </a:rPr>
                <a:t>Hospitality</a:t>
              </a:r>
            </a:p>
          </p:txBody>
        </p:sp>
        <p:sp>
          <p:nvSpPr>
            <p:cNvPr id="18" name="Rectangle 17"/>
            <p:cNvSpPr/>
            <p:nvPr/>
          </p:nvSpPr>
          <p:spPr>
            <a:xfrm>
              <a:off x="5624141" y="3568876"/>
              <a:ext cx="1053100" cy="360308"/>
            </a:xfrm>
            <a:prstGeom prst="rect">
              <a:avLst/>
            </a:prstGeom>
            <a:noFill/>
            <a:ln w="381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750" b="1" kern="0" dirty="0">
                  <a:solidFill>
                    <a:schemeClr val="accent5"/>
                  </a:solidFill>
                  <a:cs typeface="Arial" panose="020B0604020202020204" pitchFamily="34" charset="0"/>
                </a:rPr>
                <a:t>Telecom</a:t>
              </a:r>
            </a:p>
          </p:txBody>
        </p:sp>
        <p:sp>
          <p:nvSpPr>
            <p:cNvPr id="19" name="Oval 18"/>
            <p:cNvSpPr/>
            <p:nvPr/>
          </p:nvSpPr>
          <p:spPr>
            <a:xfrm>
              <a:off x="5992354" y="3354060"/>
              <a:ext cx="274320" cy="274320"/>
            </a:xfrm>
            <a:prstGeom prst="ellipse">
              <a:avLst/>
            </a:prstGeom>
            <a:solidFill>
              <a:schemeClr val="accent5"/>
            </a:solidFill>
            <a:ln w="1270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AU" sz="1050" b="1" kern="0" dirty="0">
                <a:solidFill>
                  <a:srgbClr val="FFFFFF"/>
                </a:solidFill>
                <a:latin typeface="Georgia" panose="02040502050405020303" pitchFamily="18" charset="0"/>
                <a:cs typeface="Helvetica"/>
              </a:endParaRPr>
            </a:p>
          </p:txBody>
        </p:sp>
        <p:sp>
          <p:nvSpPr>
            <p:cNvPr id="20" name="Oval 19"/>
            <p:cNvSpPr/>
            <p:nvPr/>
          </p:nvSpPr>
          <p:spPr>
            <a:xfrm>
              <a:off x="4921950" y="3503095"/>
              <a:ext cx="274320" cy="274320"/>
            </a:xfrm>
            <a:prstGeom prst="ellipse">
              <a:avLst/>
            </a:prstGeom>
            <a:solidFill>
              <a:schemeClr val="accent5"/>
            </a:solidFill>
            <a:ln w="1270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AU" sz="1050" b="1" kern="0" dirty="0">
                <a:solidFill>
                  <a:srgbClr val="FFFFFF"/>
                </a:solidFill>
                <a:latin typeface="Georgia" panose="02040502050405020303" pitchFamily="18" charset="0"/>
                <a:cs typeface="Helvetica"/>
              </a:endParaRPr>
            </a:p>
          </p:txBody>
        </p:sp>
        <p:sp>
          <p:nvSpPr>
            <p:cNvPr id="21" name="Rectangle 20"/>
            <p:cNvSpPr/>
            <p:nvPr/>
          </p:nvSpPr>
          <p:spPr>
            <a:xfrm>
              <a:off x="6435912" y="3448227"/>
              <a:ext cx="1053100" cy="360308"/>
            </a:xfrm>
            <a:prstGeom prst="rect">
              <a:avLst/>
            </a:prstGeom>
            <a:noFill/>
            <a:ln w="381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defRPr/>
              </a:pPr>
              <a:r>
                <a:rPr lang="en-US" sz="750" b="1" kern="0" dirty="0">
                  <a:solidFill>
                    <a:schemeClr val="accent5"/>
                  </a:solidFill>
                  <a:cs typeface="Arial" panose="020B0604020202020204" pitchFamily="34" charset="0"/>
                </a:rPr>
                <a:t>Retail</a:t>
              </a:r>
            </a:p>
          </p:txBody>
        </p:sp>
        <p:sp>
          <p:nvSpPr>
            <p:cNvPr id="22" name="Rectangle 21"/>
            <p:cNvSpPr/>
            <p:nvPr/>
          </p:nvSpPr>
          <p:spPr>
            <a:xfrm>
              <a:off x="6549256" y="2856091"/>
              <a:ext cx="1547580" cy="360308"/>
            </a:xfrm>
            <a:prstGeom prst="rect">
              <a:avLst/>
            </a:prstGeom>
            <a:noFill/>
            <a:ln w="381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750" b="1" kern="0" dirty="0">
                  <a:solidFill>
                    <a:schemeClr val="accent5"/>
                  </a:solidFill>
                  <a:cs typeface="Arial" panose="020B0604020202020204" pitchFamily="34" charset="0"/>
                </a:rPr>
                <a:t>Financial Services</a:t>
              </a:r>
            </a:p>
          </p:txBody>
        </p:sp>
        <p:sp>
          <p:nvSpPr>
            <p:cNvPr id="23" name="Rectangle 22"/>
            <p:cNvSpPr/>
            <p:nvPr/>
          </p:nvSpPr>
          <p:spPr>
            <a:xfrm>
              <a:off x="7622984" y="3226641"/>
              <a:ext cx="1053100" cy="360308"/>
            </a:xfrm>
            <a:prstGeom prst="rect">
              <a:avLst/>
            </a:prstGeom>
            <a:noFill/>
            <a:ln w="381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defRPr/>
              </a:pPr>
              <a:r>
                <a:rPr lang="en-US" sz="750" b="1" kern="0" dirty="0">
                  <a:solidFill>
                    <a:schemeClr val="accent5"/>
                  </a:solidFill>
                  <a:cs typeface="Arial" panose="020B0604020202020204" pitchFamily="34" charset="0"/>
                </a:rPr>
                <a:t>High</a:t>
              </a:r>
            </a:p>
            <a:p>
              <a:pPr algn="ctr" fontAlgn="base">
                <a:spcBef>
                  <a:spcPct val="0"/>
                </a:spcBef>
                <a:spcAft>
                  <a:spcPct val="0"/>
                </a:spcAft>
                <a:defRPr/>
              </a:pPr>
              <a:r>
                <a:rPr lang="en-US" sz="750" b="1" kern="0" dirty="0">
                  <a:solidFill>
                    <a:schemeClr val="accent5"/>
                  </a:solidFill>
                  <a:cs typeface="Arial" panose="020B0604020202020204" pitchFamily="34" charset="0"/>
                </a:rPr>
                <a:t>Technology</a:t>
              </a:r>
            </a:p>
          </p:txBody>
        </p:sp>
        <p:sp>
          <p:nvSpPr>
            <p:cNvPr id="24" name="Oval 23"/>
            <p:cNvSpPr/>
            <p:nvPr/>
          </p:nvSpPr>
          <p:spPr>
            <a:xfrm>
              <a:off x="7467340" y="3091879"/>
              <a:ext cx="274320" cy="274320"/>
            </a:xfrm>
            <a:prstGeom prst="ellipse">
              <a:avLst/>
            </a:prstGeom>
            <a:solidFill>
              <a:schemeClr val="accent5"/>
            </a:solidFill>
            <a:ln w="1270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AU" sz="1050" b="1" kern="0" dirty="0">
                <a:solidFill>
                  <a:srgbClr val="FFFFFF"/>
                </a:solidFill>
                <a:latin typeface="Georgia" panose="02040502050405020303" pitchFamily="18" charset="0"/>
                <a:cs typeface="Helvetica"/>
              </a:endParaRPr>
            </a:p>
          </p:txBody>
        </p:sp>
        <p:sp>
          <p:nvSpPr>
            <p:cNvPr id="25" name="Oval 24"/>
            <p:cNvSpPr/>
            <p:nvPr/>
          </p:nvSpPr>
          <p:spPr>
            <a:xfrm>
              <a:off x="8096836" y="2947179"/>
              <a:ext cx="274320" cy="274320"/>
            </a:xfrm>
            <a:prstGeom prst="ellipse">
              <a:avLst/>
            </a:prstGeom>
            <a:solidFill>
              <a:schemeClr val="accent5"/>
            </a:solidFill>
            <a:ln w="1270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AU" sz="1050" b="1" kern="0" dirty="0">
                <a:solidFill>
                  <a:srgbClr val="FFFFFF"/>
                </a:solidFill>
                <a:latin typeface="Georgia" panose="02040502050405020303" pitchFamily="18" charset="0"/>
                <a:cs typeface="Helvetica"/>
              </a:endParaRPr>
            </a:p>
          </p:txBody>
        </p:sp>
        <p:sp>
          <p:nvSpPr>
            <p:cNvPr id="26" name="Oval 25"/>
            <p:cNvSpPr/>
            <p:nvPr/>
          </p:nvSpPr>
          <p:spPr>
            <a:xfrm>
              <a:off x="6763336" y="3235389"/>
              <a:ext cx="274320" cy="274320"/>
            </a:xfrm>
            <a:prstGeom prst="ellipse">
              <a:avLst/>
            </a:prstGeom>
            <a:solidFill>
              <a:schemeClr val="accent5"/>
            </a:solidFill>
            <a:ln w="1270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AU" sz="1050" b="1" kern="0" dirty="0">
                <a:solidFill>
                  <a:srgbClr val="FFFFFF"/>
                </a:solidFill>
                <a:latin typeface="Georgia" panose="02040502050405020303" pitchFamily="18" charset="0"/>
                <a:cs typeface="Helvetica"/>
              </a:endParaRPr>
            </a:p>
          </p:txBody>
        </p:sp>
        <p:sp>
          <p:nvSpPr>
            <p:cNvPr id="27" name="Freeform 75"/>
            <p:cNvSpPr>
              <a:spLocks/>
            </p:cNvSpPr>
            <p:nvPr/>
          </p:nvSpPr>
          <p:spPr bwMode="auto">
            <a:xfrm>
              <a:off x="1585456" y="4622395"/>
              <a:ext cx="183780" cy="168530"/>
            </a:xfrm>
            <a:custGeom>
              <a:avLst/>
              <a:gdLst>
                <a:gd name="connsiteX0" fmla="*/ 1061244 w 1216025"/>
                <a:gd name="connsiteY0" fmla="*/ 933450 h 1112837"/>
                <a:gd name="connsiteX1" fmla="*/ 1122363 w 1216025"/>
                <a:gd name="connsiteY1" fmla="*/ 995363 h 1112837"/>
                <a:gd name="connsiteX2" fmla="*/ 1061244 w 1216025"/>
                <a:gd name="connsiteY2" fmla="*/ 1057276 h 1112837"/>
                <a:gd name="connsiteX3" fmla="*/ 1000125 w 1216025"/>
                <a:gd name="connsiteY3" fmla="*/ 995363 h 1112837"/>
                <a:gd name="connsiteX4" fmla="*/ 1061244 w 1216025"/>
                <a:gd name="connsiteY4" fmla="*/ 933450 h 1112837"/>
                <a:gd name="connsiteX5" fmla="*/ 67734 w 1216025"/>
                <a:gd name="connsiteY5" fmla="*/ 398462 h 1112837"/>
                <a:gd name="connsiteX6" fmla="*/ 160867 w 1216025"/>
                <a:gd name="connsiteY6" fmla="*/ 963118 h 1112837"/>
                <a:gd name="connsiteX7" fmla="*/ 347134 w 1216025"/>
                <a:gd name="connsiteY7" fmla="*/ 963118 h 1112837"/>
                <a:gd name="connsiteX8" fmla="*/ 347134 w 1216025"/>
                <a:gd name="connsiteY8" fmla="*/ 997339 h 1112837"/>
                <a:gd name="connsiteX9" fmla="*/ 393700 w 1216025"/>
                <a:gd name="connsiteY9" fmla="*/ 1044394 h 1112837"/>
                <a:gd name="connsiteX10" fmla="*/ 440267 w 1216025"/>
                <a:gd name="connsiteY10" fmla="*/ 997339 h 1112837"/>
                <a:gd name="connsiteX11" fmla="*/ 440267 w 1216025"/>
                <a:gd name="connsiteY11" fmla="*/ 963118 h 1112837"/>
                <a:gd name="connsiteX12" fmla="*/ 681567 w 1216025"/>
                <a:gd name="connsiteY12" fmla="*/ 963118 h 1112837"/>
                <a:gd name="connsiteX13" fmla="*/ 681567 w 1216025"/>
                <a:gd name="connsiteY13" fmla="*/ 997339 h 1112837"/>
                <a:gd name="connsiteX14" fmla="*/ 728134 w 1216025"/>
                <a:gd name="connsiteY14" fmla="*/ 1044394 h 1112837"/>
                <a:gd name="connsiteX15" fmla="*/ 774700 w 1216025"/>
                <a:gd name="connsiteY15" fmla="*/ 997339 h 1112837"/>
                <a:gd name="connsiteX16" fmla="*/ 774700 w 1216025"/>
                <a:gd name="connsiteY16" fmla="*/ 963118 h 1112837"/>
                <a:gd name="connsiteX17" fmla="*/ 939800 w 1216025"/>
                <a:gd name="connsiteY17" fmla="*/ 963118 h 1112837"/>
                <a:gd name="connsiteX18" fmla="*/ 939800 w 1216025"/>
                <a:gd name="connsiteY18" fmla="*/ 1031561 h 1112837"/>
                <a:gd name="connsiteX19" fmla="*/ 838200 w 1216025"/>
                <a:gd name="connsiteY19" fmla="*/ 1031561 h 1112837"/>
                <a:gd name="connsiteX20" fmla="*/ 728134 w 1216025"/>
                <a:gd name="connsiteY20" fmla="*/ 1112837 h 1112837"/>
                <a:gd name="connsiteX21" fmla="*/ 618067 w 1216025"/>
                <a:gd name="connsiteY21" fmla="*/ 1031561 h 1112837"/>
                <a:gd name="connsiteX22" fmla="*/ 503767 w 1216025"/>
                <a:gd name="connsiteY22" fmla="*/ 1031561 h 1112837"/>
                <a:gd name="connsiteX23" fmla="*/ 393700 w 1216025"/>
                <a:gd name="connsiteY23" fmla="*/ 1112837 h 1112837"/>
                <a:gd name="connsiteX24" fmla="*/ 287867 w 1216025"/>
                <a:gd name="connsiteY24" fmla="*/ 1031561 h 1112837"/>
                <a:gd name="connsiteX25" fmla="*/ 101600 w 1216025"/>
                <a:gd name="connsiteY25" fmla="*/ 1031561 h 1112837"/>
                <a:gd name="connsiteX26" fmla="*/ 0 w 1216025"/>
                <a:gd name="connsiteY26" fmla="*/ 411295 h 1112837"/>
                <a:gd name="connsiteX27" fmla="*/ 67734 w 1216025"/>
                <a:gd name="connsiteY27" fmla="*/ 398462 h 1112837"/>
                <a:gd name="connsiteX28" fmla="*/ 296862 w 1216025"/>
                <a:gd name="connsiteY28" fmla="*/ 373062 h 1112837"/>
                <a:gd name="connsiteX29" fmla="*/ 363537 w 1216025"/>
                <a:gd name="connsiteY29" fmla="*/ 373062 h 1112837"/>
                <a:gd name="connsiteX30" fmla="*/ 363537 w 1216025"/>
                <a:gd name="connsiteY30" fmla="*/ 654050 h 1112837"/>
                <a:gd name="connsiteX31" fmla="*/ 296862 w 1216025"/>
                <a:gd name="connsiteY31" fmla="*/ 654050 h 1112837"/>
                <a:gd name="connsiteX32" fmla="*/ 630237 w 1216025"/>
                <a:gd name="connsiteY32" fmla="*/ 209550 h 1112837"/>
                <a:gd name="connsiteX33" fmla="*/ 698500 w 1216025"/>
                <a:gd name="connsiteY33" fmla="*/ 209550 h 1112837"/>
                <a:gd name="connsiteX34" fmla="*/ 698500 w 1216025"/>
                <a:gd name="connsiteY34" fmla="*/ 654050 h 1112837"/>
                <a:gd name="connsiteX35" fmla="*/ 630237 w 1216025"/>
                <a:gd name="connsiteY35" fmla="*/ 654050 h 1112837"/>
                <a:gd name="connsiteX36" fmla="*/ 1089025 w 1216025"/>
                <a:gd name="connsiteY36" fmla="*/ 179387 h 1112837"/>
                <a:gd name="connsiteX37" fmla="*/ 1216025 w 1216025"/>
                <a:gd name="connsiteY37" fmla="*/ 179387 h 1112837"/>
                <a:gd name="connsiteX38" fmla="*/ 1216025 w 1216025"/>
                <a:gd name="connsiteY38" fmla="*/ 247649 h 1112837"/>
                <a:gd name="connsiteX39" fmla="*/ 1152525 w 1216025"/>
                <a:gd name="connsiteY39" fmla="*/ 247649 h 1112837"/>
                <a:gd name="connsiteX40" fmla="*/ 1101725 w 1216025"/>
                <a:gd name="connsiteY40" fmla="*/ 873125 h 1112837"/>
                <a:gd name="connsiteX41" fmla="*/ 1033462 w 1216025"/>
                <a:gd name="connsiteY41" fmla="*/ 873125 h 1112837"/>
                <a:gd name="connsiteX42" fmla="*/ 461962 w 1216025"/>
                <a:gd name="connsiteY42" fmla="*/ 115887 h 1112837"/>
                <a:gd name="connsiteX43" fmla="*/ 528637 w 1216025"/>
                <a:gd name="connsiteY43" fmla="*/ 115887 h 1112837"/>
                <a:gd name="connsiteX44" fmla="*/ 528637 w 1216025"/>
                <a:gd name="connsiteY44" fmla="*/ 654050 h 1112837"/>
                <a:gd name="connsiteX45" fmla="*/ 461962 w 1216025"/>
                <a:gd name="connsiteY45" fmla="*/ 654050 h 1112837"/>
                <a:gd name="connsiteX46" fmla="*/ 795337 w 1216025"/>
                <a:gd name="connsiteY46" fmla="*/ 0 h 1112837"/>
                <a:gd name="connsiteX47" fmla="*/ 863600 w 1216025"/>
                <a:gd name="connsiteY47" fmla="*/ 0 h 1112837"/>
                <a:gd name="connsiteX48" fmla="*/ 863600 w 1216025"/>
                <a:gd name="connsiteY48" fmla="*/ 654050 h 1112837"/>
                <a:gd name="connsiteX49" fmla="*/ 795337 w 1216025"/>
                <a:gd name="connsiteY49" fmla="*/ 654050 h 11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6025" h="1112837">
                  <a:moveTo>
                    <a:pt x="1061244" y="933450"/>
                  </a:moveTo>
                  <a:cubicBezTo>
                    <a:pt x="1094999" y="933450"/>
                    <a:pt x="1122363" y="961169"/>
                    <a:pt x="1122363" y="995363"/>
                  </a:cubicBezTo>
                  <a:cubicBezTo>
                    <a:pt x="1122363" y="1029557"/>
                    <a:pt x="1094999" y="1057276"/>
                    <a:pt x="1061244" y="1057276"/>
                  </a:cubicBezTo>
                  <a:cubicBezTo>
                    <a:pt x="1027489" y="1057276"/>
                    <a:pt x="1000125" y="1029557"/>
                    <a:pt x="1000125" y="995363"/>
                  </a:cubicBezTo>
                  <a:cubicBezTo>
                    <a:pt x="1000125" y="961169"/>
                    <a:pt x="1027489" y="933450"/>
                    <a:pt x="1061244" y="933450"/>
                  </a:cubicBezTo>
                  <a:close/>
                  <a:moveTo>
                    <a:pt x="67734" y="398462"/>
                  </a:moveTo>
                  <a:cubicBezTo>
                    <a:pt x="67734" y="398462"/>
                    <a:pt x="67734" y="398462"/>
                    <a:pt x="160867" y="963118"/>
                  </a:cubicBezTo>
                  <a:cubicBezTo>
                    <a:pt x="160867" y="963118"/>
                    <a:pt x="160867" y="963118"/>
                    <a:pt x="347134" y="963118"/>
                  </a:cubicBezTo>
                  <a:cubicBezTo>
                    <a:pt x="347134" y="963118"/>
                    <a:pt x="347134" y="963118"/>
                    <a:pt x="347134" y="997339"/>
                  </a:cubicBezTo>
                  <a:cubicBezTo>
                    <a:pt x="347134" y="1023006"/>
                    <a:pt x="368300" y="1044394"/>
                    <a:pt x="393700" y="1044394"/>
                  </a:cubicBezTo>
                  <a:cubicBezTo>
                    <a:pt x="419100" y="1044394"/>
                    <a:pt x="440267" y="1023006"/>
                    <a:pt x="440267" y="997339"/>
                  </a:cubicBezTo>
                  <a:cubicBezTo>
                    <a:pt x="440267" y="997339"/>
                    <a:pt x="440267" y="997339"/>
                    <a:pt x="440267" y="963118"/>
                  </a:cubicBezTo>
                  <a:cubicBezTo>
                    <a:pt x="440267" y="963118"/>
                    <a:pt x="440267" y="963118"/>
                    <a:pt x="681567" y="963118"/>
                  </a:cubicBezTo>
                  <a:cubicBezTo>
                    <a:pt x="681567" y="963118"/>
                    <a:pt x="681567" y="963118"/>
                    <a:pt x="681567" y="997339"/>
                  </a:cubicBezTo>
                  <a:cubicBezTo>
                    <a:pt x="681567" y="1023006"/>
                    <a:pt x="702734" y="1044394"/>
                    <a:pt x="728134" y="1044394"/>
                  </a:cubicBezTo>
                  <a:cubicBezTo>
                    <a:pt x="753534" y="1044394"/>
                    <a:pt x="774700" y="1023006"/>
                    <a:pt x="774700" y="997339"/>
                  </a:cubicBezTo>
                  <a:cubicBezTo>
                    <a:pt x="774700" y="997339"/>
                    <a:pt x="774700" y="997339"/>
                    <a:pt x="774700" y="963118"/>
                  </a:cubicBezTo>
                  <a:cubicBezTo>
                    <a:pt x="774700" y="963118"/>
                    <a:pt x="774700" y="963118"/>
                    <a:pt x="939800" y="963118"/>
                  </a:cubicBezTo>
                  <a:lnTo>
                    <a:pt x="939800" y="1031561"/>
                  </a:lnTo>
                  <a:cubicBezTo>
                    <a:pt x="939800" y="1031561"/>
                    <a:pt x="939800" y="1031561"/>
                    <a:pt x="838200" y="1031561"/>
                  </a:cubicBezTo>
                  <a:cubicBezTo>
                    <a:pt x="821267" y="1078616"/>
                    <a:pt x="778934" y="1112837"/>
                    <a:pt x="728134" y="1112837"/>
                  </a:cubicBezTo>
                  <a:cubicBezTo>
                    <a:pt x="677334" y="1112837"/>
                    <a:pt x="635000" y="1078616"/>
                    <a:pt x="618067" y="1031561"/>
                  </a:cubicBezTo>
                  <a:cubicBezTo>
                    <a:pt x="618067" y="1031561"/>
                    <a:pt x="618067" y="1031561"/>
                    <a:pt x="503767" y="1031561"/>
                  </a:cubicBezTo>
                  <a:cubicBezTo>
                    <a:pt x="491067" y="1078616"/>
                    <a:pt x="444500" y="1112837"/>
                    <a:pt x="393700" y="1112837"/>
                  </a:cubicBezTo>
                  <a:cubicBezTo>
                    <a:pt x="342900" y="1112837"/>
                    <a:pt x="300567" y="1078616"/>
                    <a:pt x="287867" y="1031561"/>
                  </a:cubicBezTo>
                  <a:cubicBezTo>
                    <a:pt x="287867" y="1031561"/>
                    <a:pt x="287867" y="1031561"/>
                    <a:pt x="101600" y="1031561"/>
                  </a:cubicBezTo>
                  <a:cubicBezTo>
                    <a:pt x="101600" y="1031561"/>
                    <a:pt x="101600" y="1031561"/>
                    <a:pt x="0" y="411295"/>
                  </a:cubicBezTo>
                  <a:cubicBezTo>
                    <a:pt x="0" y="411295"/>
                    <a:pt x="0" y="411295"/>
                    <a:pt x="67734" y="398462"/>
                  </a:cubicBezTo>
                  <a:close/>
                  <a:moveTo>
                    <a:pt x="296862" y="373062"/>
                  </a:moveTo>
                  <a:lnTo>
                    <a:pt x="363537" y="373062"/>
                  </a:lnTo>
                  <a:lnTo>
                    <a:pt x="363537" y="654050"/>
                  </a:lnTo>
                  <a:lnTo>
                    <a:pt x="296862" y="654050"/>
                  </a:lnTo>
                  <a:close/>
                  <a:moveTo>
                    <a:pt x="630237" y="209550"/>
                  </a:moveTo>
                  <a:lnTo>
                    <a:pt x="698500" y="209550"/>
                  </a:lnTo>
                  <a:lnTo>
                    <a:pt x="698500" y="654050"/>
                  </a:lnTo>
                  <a:lnTo>
                    <a:pt x="630237" y="654050"/>
                  </a:lnTo>
                  <a:close/>
                  <a:moveTo>
                    <a:pt x="1089025" y="179387"/>
                  </a:moveTo>
                  <a:lnTo>
                    <a:pt x="1216025" y="179387"/>
                  </a:lnTo>
                  <a:lnTo>
                    <a:pt x="1216025" y="247649"/>
                  </a:lnTo>
                  <a:lnTo>
                    <a:pt x="1152525" y="247649"/>
                  </a:lnTo>
                  <a:lnTo>
                    <a:pt x="1101725" y="873125"/>
                  </a:lnTo>
                  <a:lnTo>
                    <a:pt x="1033462" y="873125"/>
                  </a:lnTo>
                  <a:close/>
                  <a:moveTo>
                    <a:pt x="461962" y="115887"/>
                  </a:moveTo>
                  <a:lnTo>
                    <a:pt x="528637" y="115887"/>
                  </a:lnTo>
                  <a:lnTo>
                    <a:pt x="528637" y="654050"/>
                  </a:lnTo>
                  <a:lnTo>
                    <a:pt x="461962" y="654050"/>
                  </a:lnTo>
                  <a:close/>
                  <a:moveTo>
                    <a:pt x="795337" y="0"/>
                  </a:moveTo>
                  <a:lnTo>
                    <a:pt x="863600" y="0"/>
                  </a:lnTo>
                  <a:lnTo>
                    <a:pt x="863600" y="654050"/>
                  </a:lnTo>
                  <a:lnTo>
                    <a:pt x="795337" y="654050"/>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fontAlgn="base">
                <a:spcBef>
                  <a:spcPct val="0"/>
                </a:spcBef>
                <a:spcAft>
                  <a:spcPct val="0"/>
                </a:spcAft>
              </a:pPr>
              <a:endParaRPr lang="en-US" sz="1013" dirty="0">
                <a:solidFill>
                  <a:srgbClr val="3C3D3E"/>
                </a:solidFill>
                <a:cs typeface="Arial" charset="0"/>
              </a:endParaRPr>
            </a:p>
          </p:txBody>
        </p:sp>
        <p:sp>
          <p:nvSpPr>
            <p:cNvPr id="28" name="Freeform 57"/>
            <p:cNvSpPr>
              <a:spLocks noChangeArrowheads="1"/>
            </p:cNvSpPr>
            <p:nvPr/>
          </p:nvSpPr>
          <p:spPr bwMode="auto">
            <a:xfrm>
              <a:off x="1851597" y="4556560"/>
              <a:ext cx="177634" cy="183160"/>
            </a:xfrm>
            <a:custGeom>
              <a:avLst/>
              <a:gdLst>
                <a:gd name="connsiteX0" fmla="*/ 761697 w 1187940"/>
                <a:gd name="connsiteY0" fmla="*/ 1098550 h 1222376"/>
                <a:gd name="connsiteX1" fmla="*/ 822816 w 1187940"/>
                <a:gd name="connsiteY1" fmla="*/ 1160463 h 1222376"/>
                <a:gd name="connsiteX2" fmla="*/ 761697 w 1187940"/>
                <a:gd name="connsiteY2" fmla="*/ 1222376 h 1222376"/>
                <a:gd name="connsiteX3" fmla="*/ 700578 w 1187940"/>
                <a:gd name="connsiteY3" fmla="*/ 1160463 h 1222376"/>
                <a:gd name="connsiteX4" fmla="*/ 761697 w 1187940"/>
                <a:gd name="connsiteY4" fmla="*/ 1098550 h 1222376"/>
                <a:gd name="connsiteX5" fmla="*/ 1037126 w 1187940"/>
                <a:gd name="connsiteY5" fmla="*/ 633412 h 1222376"/>
                <a:gd name="connsiteX6" fmla="*/ 954576 w 1187940"/>
                <a:gd name="connsiteY6" fmla="*/ 719137 h 1222376"/>
                <a:gd name="connsiteX7" fmla="*/ 1037126 w 1187940"/>
                <a:gd name="connsiteY7" fmla="*/ 804862 h 1222376"/>
                <a:gd name="connsiteX8" fmla="*/ 1119676 w 1187940"/>
                <a:gd name="connsiteY8" fmla="*/ 719137 h 1222376"/>
                <a:gd name="connsiteX9" fmla="*/ 1037126 w 1187940"/>
                <a:gd name="connsiteY9" fmla="*/ 633412 h 1222376"/>
                <a:gd name="connsiteX10" fmla="*/ 1037127 w 1187940"/>
                <a:gd name="connsiteY10" fmla="*/ 565149 h 1222376"/>
                <a:gd name="connsiteX11" fmla="*/ 1187940 w 1187940"/>
                <a:gd name="connsiteY11" fmla="*/ 719137 h 1222376"/>
                <a:gd name="connsiteX12" fmla="*/ 1143768 w 1187940"/>
                <a:gd name="connsiteY12" fmla="*/ 828023 h 1222376"/>
                <a:gd name="connsiteX13" fmla="*/ 1117306 w 1187940"/>
                <a:gd name="connsiteY13" fmla="*/ 846240 h 1222376"/>
                <a:gd name="connsiteX14" fmla="*/ 1117414 w 1187940"/>
                <a:gd name="connsiteY14" fmla="*/ 847615 h 1222376"/>
                <a:gd name="connsiteX15" fmla="*/ 1047120 w 1187940"/>
                <a:gd name="connsiteY15" fmla="*/ 1086828 h 1222376"/>
                <a:gd name="connsiteX16" fmla="*/ 919508 w 1187940"/>
                <a:gd name="connsiteY16" fmla="*/ 1175515 h 1222376"/>
                <a:gd name="connsiteX17" fmla="*/ 883141 w 1187940"/>
                <a:gd name="connsiteY17" fmla="*/ 1185535 h 1222376"/>
                <a:gd name="connsiteX18" fmla="*/ 883141 w 1187940"/>
                <a:gd name="connsiteY18" fmla="*/ 1115437 h 1222376"/>
                <a:gd name="connsiteX19" fmla="*/ 890384 w 1187940"/>
                <a:gd name="connsiteY19" fmla="*/ 1113540 h 1222376"/>
                <a:gd name="connsiteX20" fmla="*/ 992051 w 1187940"/>
                <a:gd name="connsiteY20" fmla="*/ 1044087 h 1222376"/>
                <a:gd name="connsiteX21" fmla="*/ 1048179 w 1187940"/>
                <a:gd name="connsiteY21" fmla="*/ 905181 h 1222376"/>
                <a:gd name="connsiteX22" fmla="*/ 1048879 w 1187940"/>
                <a:gd name="connsiteY22" fmla="*/ 870703 h 1222376"/>
                <a:gd name="connsiteX23" fmla="*/ 1037127 w 1187940"/>
                <a:gd name="connsiteY23" fmla="*/ 873125 h 1222376"/>
                <a:gd name="connsiteX24" fmla="*/ 886314 w 1187940"/>
                <a:gd name="connsiteY24" fmla="*/ 719137 h 1222376"/>
                <a:gd name="connsiteX25" fmla="*/ 1037127 w 1187940"/>
                <a:gd name="connsiteY25" fmla="*/ 565149 h 1222376"/>
                <a:gd name="connsiteX26" fmla="*/ 352915 w 1187940"/>
                <a:gd name="connsiteY26" fmla="*/ 303213 h 1222376"/>
                <a:gd name="connsiteX27" fmla="*/ 421178 w 1187940"/>
                <a:gd name="connsiteY27" fmla="*/ 303213 h 1222376"/>
                <a:gd name="connsiteX28" fmla="*/ 421178 w 1187940"/>
                <a:gd name="connsiteY28" fmla="*/ 436563 h 1222376"/>
                <a:gd name="connsiteX29" fmla="*/ 551353 w 1187940"/>
                <a:gd name="connsiteY29" fmla="*/ 436563 h 1222376"/>
                <a:gd name="connsiteX30" fmla="*/ 551353 w 1187940"/>
                <a:gd name="connsiteY30" fmla="*/ 504826 h 1222376"/>
                <a:gd name="connsiteX31" fmla="*/ 421178 w 1187940"/>
                <a:gd name="connsiteY31" fmla="*/ 504826 h 1222376"/>
                <a:gd name="connsiteX32" fmla="*/ 421178 w 1187940"/>
                <a:gd name="connsiteY32" fmla="*/ 636588 h 1222376"/>
                <a:gd name="connsiteX33" fmla="*/ 352915 w 1187940"/>
                <a:gd name="connsiteY33" fmla="*/ 636588 h 1222376"/>
                <a:gd name="connsiteX34" fmla="*/ 352915 w 1187940"/>
                <a:gd name="connsiteY34" fmla="*/ 504826 h 1222376"/>
                <a:gd name="connsiteX35" fmla="*/ 225915 w 1187940"/>
                <a:gd name="connsiteY35" fmla="*/ 504826 h 1222376"/>
                <a:gd name="connsiteX36" fmla="*/ 225915 w 1187940"/>
                <a:gd name="connsiteY36" fmla="*/ 436563 h 1222376"/>
                <a:gd name="connsiteX37" fmla="*/ 352915 w 1187940"/>
                <a:gd name="connsiteY37" fmla="*/ 436563 h 1222376"/>
                <a:gd name="connsiteX38" fmla="*/ 254490 w 1187940"/>
                <a:gd name="connsiteY38" fmla="*/ 0 h 1222376"/>
                <a:gd name="connsiteX39" fmla="*/ 302115 w 1187940"/>
                <a:gd name="connsiteY39" fmla="*/ 158750 h 1222376"/>
                <a:gd name="connsiteX40" fmla="*/ 233852 w 1187940"/>
                <a:gd name="connsiteY40" fmla="*/ 179388 h 1222376"/>
                <a:gd name="connsiteX41" fmla="*/ 221691 w 1187940"/>
                <a:gd name="connsiteY41" fmla="*/ 133444 h 1222376"/>
                <a:gd name="connsiteX42" fmla="*/ 202491 w 1187940"/>
                <a:gd name="connsiteY42" fmla="*/ 137269 h 1222376"/>
                <a:gd name="connsiteX43" fmla="*/ 111533 w 1187940"/>
                <a:gd name="connsiteY43" fmla="*/ 197115 h 1222376"/>
                <a:gd name="connsiteX44" fmla="*/ 86149 w 1187940"/>
                <a:gd name="connsiteY44" fmla="*/ 462145 h 1222376"/>
                <a:gd name="connsiteX45" fmla="*/ 394984 w 1187940"/>
                <a:gd name="connsiteY45" fmla="*/ 812668 h 1222376"/>
                <a:gd name="connsiteX46" fmla="*/ 703819 w 1187940"/>
                <a:gd name="connsiteY46" fmla="*/ 462145 h 1222376"/>
                <a:gd name="connsiteX47" fmla="*/ 678435 w 1187940"/>
                <a:gd name="connsiteY47" fmla="*/ 197115 h 1222376"/>
                <a:gd name="connsiteX48" fmla="*/ 587477 w 1187940"/>
                <a:gd name="connsiteY48" fmla="*/ 137269 h 1222376"/>
                <a:gd name="connsiteX49" fmla="*/ 556213 w 1187940"/>
                <a:gd name="connsiteY49" fmla="*/ 131040 h 1222376"/>
                <a:gd name="connsiteX50" fmla="*/ 543415 w 1187940"/>
                <a:gd name="connsiteY50" fmla="*/ 179388 h 1222376"/>
                <a:gd name="connsiteX51" fmla="*/ 475152 w 1187940"/>
                <a:gd name="connsiteY51" fmla="*/ 158750 h 1222376"/>
                <a:gd name="connsiteX52" fmla="*/ 518015 w 1187940"/>
                <a:gd name="connsiteY52" fmla="*/ 0 h 1222376"/>
                <a:gd name="connsiteX53" fmla="*/ 586277 w 1187940"/>
                <a:gd name="connsiteY53" fmla="*/ 17462 h 1222376"/>
                <a:gd name="connsiteX54" fmla="*/ 573628 w 1187940"/>
                <a:gd name="connsiteY54" fmla="*/ 65248 h 1222376"/>
                <a:gd name="connsiteX55" fmla="*/ 607043 w 1187940"/>
                <a:gd name="connsiteY55" fmla="*/ 72080 h 1222376"/>
                <a:gd name="connsiteX56" fmla="*/ 733433 w 1187940"/>
                <a:gd name="connsiteY56" fmla="*/ 154368 h 1222376"/>
                <a:gd name="connsiteX57" fmla="*/ 771508 w 1187940"/>
                <a:gd name="connsiteY57" fmla="*/ 479243 h 1222376"/>
                <a:gd name="connsiteX58" fmla="*/ 448462 w 1187940"/>
                <a:gd name="connsiteY58" fmla="*/ 871178 h 1222376"/>
                <a:gd name="connsiteX59" fmla="*/ 427130 w 1187940"/>
                <a:gd name="connsiteY59" fmla="*/ 876159 h 1222376"/>
                <a:gd name="connsiteX60" fmla="*/ 428117 w 1187940"/>
                <a:gd name="connsiteY60" fmla="*/ 917469 h 1222376"/>
                <a:gd name="connsiteX61" fmla="*/ 475244 w 1187940"/>
                <a:gd name="connsiteY61" fmla="*/ 1044087 h 1222376"/>
                <a:gd name="connsiteX62" fmla="*/ 579559 w 1187940"/>
                <a:gd name="connsiteY62" fmla="*/ 1113540 h 1222376"/>
                <a:gd name="connsiteX63" fmla="*/ 637078 w 1187940"/>
                <a:gd name="connsiteY63" fmla="*/ 1128036 h 1222376"/>
                <a:gd name="connsiteX64" fmla="*/ 637078 w 1187940"/>
                <a:gd name="connsiteY64" fmla="*/ 1198621 h 1222376"/>
                <a:gd name="connsiteX65" fmla="*/ 424411 w 1187940"/>
                <a:gd name="connsiteY65" fmla="*/ 1086828 h 1222376"/>
                <a:gd name="connsiteX66" fmla="*/ 357518 w 1187940"/>
                <a:gd name="connsiteY66" fmla="*/ 892952 h 1222376"/>
                <a:gd name="connsiteX67" fmla="*/ 358034 w 1187940"/>
                <a:gd name="connsiteY67" fmla="*/ 875038 h 1222376"/>
                <a:gd name="connsiteX68" fmla="*/ 341506 w 1187940"/>
                <a:gd name="connsiteY68" fmla="*/ 871178 h 1222376"/>
                <a:gd name="connsiteX69" fmla="*/ 18460 w 1187940"/>
                <a:gd name="connsiteY69" fmla="*/ 479243 h 1222376"/>
                <a:gd name="connsiteX70" fmla="*/ 56535 w 1187940"/>
                <a:gd name="connsiteY70" fmla="*/ 154368 h 1222376"/>
                <a:gd name="connsiteX71" fmla="*/ 182925 w 1187940"/>
                <a:gd name="connsiteY71" fmla="*/ 72080 h 1222376"/>
                <a:gd name="connsiteX72" fmla="*/ 204291 w 1187940"/>
                <a:gd name="connsiteY72" fmla="*/ 67711 h 1222376"/>
                <a:gd name="connsiteX73" fmla="*/ 190990 w 1187940"/>
                <a:gd name="connsiteY73" fmla="*/ 17462 h 122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7940" h="1222376">
                  <a:moveTo>
                    <a:pt x="761697" y="1098550"/>
                  </a:moveTo>
                  <a:cubicBezTo>
                    <a:pt x="795452" y="1098550"/>
                    <a:pt x="822816" y="1126269"/>
                    <a:pt x="822816" y="1160463"/>
                  </a:cubicBezTo>
                  <a:cubicBezTo>
                    <a:pt x="822816" y="1194657"/>
                    <a:pt x="795452" y="1222376"/>
                    <a:pt x="761697" y="1222376"/>
                  </a:cubicBezTo>
                  <a:cubicBezTo>
                    <a:pt x="727942" y="1222376"/>
                    <a:pt x="700578" y="1194657"/>
                    <a:pt x="700578" y="1160463"/>
                  </a:cubicBezTo>
                  <a:cubicBezTo>
                    <a:pt x="700578" y="1126269"/>
                    <a:pt x="727942" y="1098550"/>
                    <a:pt x="761697" y="1098550"/>
                  </a:cubicBezTo>
                  <a:close/>
                  <a:moveTo>
                    <a:pt x="1037126" y="633412"/>
                  </a:moveTo>
                  <a:cubicBezTo>
                    <a:pt x="991535" y="633412"/>
                    <a:pt x="954576" y="671792"/>
                    <a:pt x="954576" y="719137"/>
                  </a:cubicBezTo>
                  <a:cubicBezTo>
                    <a:pt x="954576" y="766482"/>
                    <a:pt x="991535" y="804862"/>
                    <a:pt x="1037126" y="804862"/>
                  </a:cubicBezTo>
                  <a:cubicBezTo>
                    <a:pt x="1082717" y="804862"/>
                    <a:pt x="1119676" y="766482"/>
                    <a:pt x="1119676" y="719137"/>
                  </a:cubicBezTo>
                  <a:cubicBezTo>
                    <a:pt x="1119676" y="671792"/>
                    <a:pt x="1082717" y="633412"/>
                    <a:pt x="1037126" y="633412"/>
                  </a:cubicBezTo>
                  <a:close/>
                  <a:moveTo>
                    <a:pt x="1037127" y="565149"/>
                  </a:moveTo>
                  <a:cubicBezTo>
                    <a:pt x="1120419" y="565149"/>
                    <a:pt x="1187940" y="634092"/>
                    <a:pt x="1187940" y="719137"/>
                  </a:cubicBezTo>
                  <a:cubicBezTo>
                    <a:pt x="1187940" y="761660"/>
                    <a:pt x="1171060" y="800157"/>
                    <a:pt x="1143768" y="828023"/>
                  </a:cubicBezTo>
                  <a:lnTo>
                    <a:pt x="1117306" y="846240"/>
                  </a:lnTo>
                  <a:lnTo>
                    <a:pt x="1117414" y="847615"/>
                  </a:lnTo>
                  <a:cubicBezTo>
                    <a:pt x="1120194" y="898503"/>
                    <a:pt x="1117016" y="1003484"/>
                    <a:pt x="1047120" y="1086828"/>
                  </a:cubicBezTo>
                  <a:cubicBezTo>
                    <a:pt x="1013232" y="1125295"/>
                    <a:pt x="970871" y="1155213"/>
                    <a:pt x="919508" y="1175515"/>
                  </a:cubicBezTo>
                  <a:lnTo>
                    <a:pt x="883141" y="1185535"/>
                  </a:lnTo>
                  <a:lnTo>
                    <a:pt x="883141" y="1115437"/>
                  </a:lnTo>
                  <a:lnTo>
                    <a:pt x="890384" y="1113540"/>
                  </a:lnTo>
                  <a:cubicBezTo>
                    <a:pt x="932745" y="1097513"/>
                    <a:pt x="966634" y="1074006"/>
                    <a:pt x="992051" y="1044087"/>
                  </a:cubicBezTo>
                  <a:cubicBezTo>
                    <a:pt x="1030176" y="999210"/>
                    <a:pt x="1043943" y="946853"/>
                    <a:pt x="1048179" y="905181"/>
                  </a:cubicBezTo>
                  <a:lnTo>
                    <a:pt x="1048879" y="870703"/>
                  </a:lnTo>
                  <a:lnTo>
                    <a:pt x="1037127" y="873125"/>
                  </a:lnTo>
                  <a:cubicBezTo>
                    <a:pt x="953835" y="873125"/>
                    <a:pt x="886314" y="804182"/>
                    <a:pt x="886314" y="719137"/>
                  </a:cubicBezTo>
                  <a:cubicBezTo>
                    <a:pt x="886314" y="634092"/>
                    <a:pt x="953835" y="565149"/>
                    <a:pt x="1037127" y="565149"/>
                  </a:cubicBezTo>
                  <a:close/>
                  <a:moveTo>
                    <a:pt x="352915" y="303213"/>
                  </a:moveTo>
                  <a:lnTo>
                    <a:pt x="421178" y="303213"/>
                  </a:lnTo>
                  <a:lnTo>
                    <a:pt x="421178" y="436563"/>
                  </a:lnTo>
                  <a:lnTo>
                    <a:pt x="551353" y="436563"/>
                  </a:lnTo>
                  <a:lnTo>
                    <a:pt x="551353" y="504826"/>
                  </a:lnTo>
                  <a:lnTo>
                    <a:pt x="421178" y="504826"/>
                  </a:lnTo>
                  <a:lnTo>
                    <a:pt x="421178" y="636588"/>
                  </a:lnTo>
                  <a:lnTo>
                    <a:pt x="352915" y="636588"/>
                  </a:lnTo>
                  <a:lnTo>
                    <a:pt x="352915" y="504826"/>
                  </a:lnTo>
                  <a:lnTo>
                    <a:pt x="225915" y="504826"/>
                  </a:lnTo>
                  <a:lnTo>
                    <a:pt x="225915" y="436563"/>
                  </a:lnTo>
                  <a:lnTo>
                    <a:pt x="352915" y="436563"/>
                  </a:lnTo>
                  <a:close/>
                  <a:moveTo>
                    <a:pt x="254490" y="0"/>
                  </a:moveTo>
                  <a:lnTo>
                    <a:pt x="302115" y="158750"/>
                  </a:lnTo>
                  <a:lnTo>
                    <a:pt x="233852" y="179388"/>
                  </a:lnTo>
                  <a:lnTo>
                    <a:pt x="221691" y="133444"/>
                  </a:lnTo>
                  <a:lnTo>
                    <a:pt x="202491" y="137269"/>
                  </a:lnTo>
                  <a:cubicBezTo>
                    <a:pt x="172877" y="145818"/>
                    <a:pt x="136917" y="162917"/>
                    <a:pt x="111533" y="197115"/>
                  </a:cubicBezTo>
                  <a:cubicBezTo>
                    <a:pt x="64996" y="252685"/>
                    <a:pt x="56535" y="342454"/>
                    <a:pt x="86149" y="462145"/>
                  </a:cubicBezTo>
                  <a:cubicBezTo>
                    <a:pt x="158070" y="774196"/>
                    <a:pt x="365370" y="808394"/>
                    <a:pt x="394984" y="812668"/>
                  </a:cubicBezTo>
                  <a:cubicBezTo>
                    <a:pt x="420368" y="808394"/>
                    <a:pt x="631898" y="774196"/>
                    <a:pt x="703819" y="462145"/>
                  </a:cubicBezTo>
                  <a:cubicBezTo>
                    <a:pt x="733433" y="342454"/>
                    <a:pt x="724972" y="252685"/>
                    <a:pt x="678435" y="197115"/>
                  </a:cubicBezTo>
                  <a:cubicBezTo>
                    <a:pt x="653051" y="162917"/>
                    <a:pt x="617091" y="145818"/>
                    <a:pt x="587477" y="137269"/>
                  </a:cubicBezTo>
                  <a:lnTo>
                    <a:pt x="556213" y="131040"/>
                  </a:lnTo>
                  <a:lnTo>
                    <a:pt x="543415" y="179388"/>
                  </a:lnTo>
                  <a:lnTo>
                    <a:pt x="475152" y="158750"/>
                  </a:lnTo>
                  <a:lnTo>
                    <a:pt x="518015" y="0"/>
                  </a:lnTo>
                  <a:lnTo>
                    <a:pt x="586277" y="17462"/>
                  </a:lnTo>
                  <a:lnTo>
                    <a:pt x="573628" y="65248"/>
                  </a:lnTo>
                  <a:lnTo>
                    <a:pt x="607043" y="72080"/>
                  </a:lnTo>
                  <a:cubicBezTo>
                    <a:pt x="646705" y="83836"/>
                    <a:pt x="695357" y="107346"/>
                    <a:pt x="733433" y="154368"/>
                  </a:cubicBezTo>
                  <a:cubicBezTo>
                    <a:pt x="792661" y="227037"/>
                    <a:pt x="805353" y="338179"/>
                    <a:pt x="771508" y="479243"/>
                  </a:cubicBezTo>
                  <a:cubicBezTo>
                    <a:pt x="704876" y="761372"/>
                    <a:pt x="533537" y="846331"/>
                    <a:pt x="448462" y="871178"/>
                  </a:cubicBezTo>
                  <a:lnTo>
                    <a:pt x="427130" y="876159"/>
                  </a:lnTo>
                  <a:lnTo>
                    <a:pt x="428117" y="917469"/>
                  </a:lnTo>
                  <a:cubicBezTo>
                    <a:pt x="431824" y="955401"/>
                    <a:pt x="443473" y="1003484"/>
                    <a:pt x="475244" y="1044087"/>
                  </a:cubicBezTo>
                  <a:cubicBezTo>
                    <a:pt x="500661" y="1074006"/>
                    <a:pt x="535609" y="1097513"/>
                    <a:pt x="579559" y="1113540"/>
                  </a:cubicBezTo>
                  <a:lnTo>
                    <a:pt x="637078" y="1128036"/>
                  </a:lnTo>
                  <a:lnTo>
                    <a:pt x="637078" y="1198621"/>
                  </a:lnTo>
                  <a:cubicBezTo>
                    <a:pt x="543552" y="1182994"/>
                    <a:pt x="472067" y="1144528"/>
                    <a:pt x="424411" y="1086828"/>
                  </a:cubicBezTo>
                  <a:cubicBezTo>
                    <a:pt x="368812" y="1020046"/>
                    <a:pt x="357890" y="943247"/>
                    <a:pt x="357518" y="892952"/>
                  </a:cubicBezTo>
                  <a:lnTo>
                    <a:pt x="358034" y="875038"/>
                  </a:lnTo>
                  <a:lnTo>
                    <a:pt x="341506" y="871178"/>
                  </a:lnTo>
                  <a:cubicBezTo>
                    <a:pt x="256432" y="846331"/>
                    <a:pt x="85092" y="761372"/>
                    <a:pt x="18460" y="479243"/>
                  </a:cubicBezTo>
                  <a:cubicBezTo>
                    <a:pt x="-15385" y="338179"/>
                    <a:pt x="-2693" y="227037"/>
                    <a:pt x="56535" y="154368"/>
                  </a:cubicBezTo>
                  <a:cubicBezTo>
                    <a:pt x="94611" y="107346"/>
                    <a:pt x="143263" y="83836"/>
                    <a:pt x="182925" y="72080"/>
                  </a:cubicBezTo>
                  <a:lnTo>
                    <a:pt x="204291" y="67711"/>
                  </a:lnTo>
                  <a:lnTo>
                    <a:pt x="190990" y="17462"/>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fontAlgn="base">
                <a:spcBef>
                  <a:spcPct val="0"/>
                </a:spcBef>
                <a:spcAft>
                  <a:spcPct val="0"/>
                </a:spcAft>
              </a:pPr>
              <a:endParaRPr lang="en-US" sz="1013" dirty="0">
                <a:solidFill>
                  <a:srgbClr val="3C3D3E"/>
                </a:solidFill>
                <a:cs typeface="Arial" charset="0"/>
              </a:endParaRPr>
            </a:p>
          </p:txBody>
        </p:sp>
        <p:sp>
          <p:nvSpPr>
            <p:cNvPr id="29" name="Freeform 72"/>
            <p:cNvSpPr>
              <a:spLocks noChangeArrowheads="1"/>
            </p:cNvSpPr>
            <p:nvPr/>
          </p:nvSpPr>
          <p:spPr bwMode="auto">
            <a:xfrm>
              <a:off x="2968908" y="4161504"/>
              <a:ext cx="131016" cy="197216"/>
            </a:xfrm>
            <a:custGeom>
              <a:avLst/>
              <a:gdLst>
                <a:gd name="connsiteX0" fmla="*/ 758032 w 817564"/>
                <a:gd name="connsiteY0" fmla="*/ 1106844 h 1230670"/>
                <a:gd name="connsiteX1" fmla="*/ 817564 w 817564"/>
                <a:gd name="connsiteY1" fmla="*/ 1168757 h 1230670"/>
                <a:gd name="connsiteX2" fmla="*/ 758032 w 817564"/>
                <a:gd name="connsiteY2" fmla="*/ 1230670 h 1230670"/>
                <a:gd name="connsiteX3" fmla="*/ 698500 w 817564"/>
                <a:gd name="connsiteY3" fmla="*/ 1168757 h 1230670"/>
                <a:gd name="connsiteX4" fmla="*/ 758032 w 817564"/>
                <a:gd name="connsiteY4" fmla="*/ 1106844 h 1230670"/>
                <a:gd name="connsiteX5" fmla="*/ 368040 w 817564"/>
                <a:gd name="connsiteY5" fmla="*/ 508357 h 1230670"/>
                <a:gd name="connsiteX6" fmla="*/ 436329 w 817564"/>
                <a:gd name="connsiteY6" fmla="*/ 508357 h 1230670"/>
                <a:gd name="connsiteX7" fmla="*/ 436329 w 817564"/>
                <a:gd name="connsiteY7" fmla="*/ 563920 h 1230670"/>
                <a:gd name="connsiteX8" fmla="*/ 530225 w 817564"/>
                <a:gd name="connsiteY8" fmla="*/ 692141 h 1230670"/>
                <a:gd name="connsiteX9" fmla="*/ 461937 w 817564"/>
                <a:gd name="connsiteY9" fmla="*/ 692141 h 1230670"/>
                <a:gd name="connsiteX10" fmla="*/ 402184 w 817564"/>
                <a:gd name="connsiteY10" fmla="*/ 628030 h 1230670"/>
                <a:gd name="connsiteX11" fmla="*/ 338163 w 817564"/>
                <a:gd name="connsiteY11" fmla="*/ 692141 h 1230670"/>
                <a:gd name="connsiteX12" fmla="*/ 402184 w 817564"/>
                <a:gd name="connsiteY12" fmla="*/ 751977 h 1230670"/>
                <a:gd name="connsiteX13" fmla="*/ 530225 w 817564"/>
                <a:gd name="connsiteY13" fmla="*/ 880198 h 1230670"/>
                <a:gd name="connsiteX14" fmla="*/ 436329 w 817564"/>
                <a:gd name="connsiteY14" fmla="*/ 1008420 h 1230670"/>
                <a:gd name="connsiteX15" fmla="*/ 436329 w 817564"/>
                <a:gd name="connsiteY15" fmla="*/ 1063982 h 1230670"/>
                <a:gd name="connsiteX16" fmla="*/ 368040 w 817564"/>
                <a:gd name="connsiteY16" fmla="*/ 1063982 h 1230670"/>
                <a:gd name="connsiteX17" fmla="*/ 368040 w 817564"/>
                <a:gd name="connsiteY17" fmla="*/ 1008420 h 1230670"/>
                <a:gd name="connsiteX18" fmla="*/ 269875 w 817564"/>
                <a:gd name="connsiteY18" fmla="*/ 880198 h 1230670"/>
                <a:gd name="connsiteX19" fmla="*/ 338163 w 817564"/>
                <a:gd name="connsiteY19" fmla="*/ 880198 h 1230670"/>
                <a:gd name="connsiteX20" fmla="*/ 402184 w 817564"/>
                <a:gd name="connsiteY20" fmla="*/ 944309 h 1230670"/>
                <a:gd name="connsiteX21" fmla="*/ 461937 w 817564"/>
                <a:gd name="connsiteY21" fmla="*/ 880198 h 1230670"/>
                <a:gd name="connsiteX22" fmla="*/ 402184 w 817564"/>
                <a:gd name="connsiteY22" fmla="*/ 820362 h 1230670"/>
                <a:gd name="connsiteX23" fmla="*/ 269875 w 817564"/>
                <a:gd name="connsiteY23" fmla="*/ 692141 h 1230670"/>
                <a:gd name="connsiteX24" fmla="*/ 368040 w 817564"/>
                <a:gd name="connsiteY24" fmla="*/ 563920 h 1230670"/>
                <a:gd name="connsiteX25" fmla="*/ 368040 w 817564"/>
                <a:gd name="connsiteY25" fmla="*/ 508357 h 1230670"/>
                <a:gd name="connsiteX26" fmla="*/ 633668 w 817564"/>
                <a:gd name="connsiteY26" fmla="*/ 68878 h 1230670"/>
                <a:gd name="connsiteX27" fmla="*/ 595234 w 817564"/>
                <a:gd name="connsiteY27" fmla="*/ 81181 h 1230670"/>
                <a:gd name="connsiteX28" fmla="*/ 484738 w 817564"/>
                <a:gd name="connsiteY28" fmla="*/ 228819 h 1230670"/>
                <a:gd name="connsiteX29" fmla="*/ 472277 w 817564"/>
                <a:gd name="connsiteY29" fmla="*/ 260707 h 1230670"/>
                <a:gd name="connsiteX30" fmla="*/ 552451 w 817564"/>
                <a:gd name="connsiteY30" fmla="*/ 260707 h 1230670"/>
                <a:gd name="connsiteX31" fmla="*/ 590709 w 817564"/>
                <a:gd name="connsiteY31" fmla="*/ 292884 h 1230670"/>
                <a:gd name="connsiteX32" fmla="*/ 616653 w 817564"/>
                <a:gd name="connsiteY32" fmla="*/ 263789 h 1230670"/>
                <a:gd name="connsiteX33" fmla="*/ 697723 w 817564"/>
                <a:gd name="connsiteY33" fmla="*/ 98298 h 1230670"/>
                <a:gd name="connsiteX34" fmla="*/ 672101 w 817564"/>
                <a:gd name="connsiteY34" fmla="*/ 72622 h 1230670"/>
                <a:gd name="connsiteX35" fmla="*/ 633668 w 817564"/>
                <a:gd name="connsiteY35" fmla="*/ 68878 h 1230670"/>
                <a:gd name="connsiteX36" fmla="*/ 625661 w 817564"/>
                <a:gd name="connsiteY36" fmla="*/ 408 h 1230670"/>
                <a:gd name="connsiteX37" fmla="*/ 693453 w 817564"/>
                <a:gd name="connsiteY37" fmla="*/ 8432 h 1230670"/>
                <a:gd name="connsiteX38" fmla="*/ 766049 w 817564"/>
                <a:gd name="connsiteY38" fmla="*/ 81181 h 1230670"/>
                <a:gd name="connsiteX39" fmla="*/ 657355 w 817564"/>
                <a:gd name="connsiteY39" fmla="*/ 323098 h 1230670"/>
                <a:gd name="connsiteX40" fmla="*/ 644345 w 817564"/>
                <a:gd name="connsiteY40" fmla="*/ 337996 h 1230670"/>
                <a:gd name="connsiteX41" fmla="*/ 792163 w 817564"/>
                <a:gd name="connsiteY41" fmla="*/ 462320 h 1230670"/>
                <a:gd name="connsiteX42" fmla="*/ 792163 w 817564"/>
                <a:gd name="connsiteY42" fmla="*/ 1048107 h 1230670"/>
                <a:gd name="connsiteX43" fmla="*/ 723901 w 817564"/>
                <a:gd name="connsiteY43" fmla="*/ 1048107 h 1230670"/>
                <a:gd name="connsiteX44" fmla="*/ 723901 w 817564"/>
                <a:gd name="connsiteY44" fmla="*/ 492482 h 1230670"/>
                <a:gd name="connsiteX45" fmla="*/ 527051 w 817564"/>
                <a:gd name="connsiteY45" fmla="*/ 328969 h 1230670"/>
                <a:gd name="connsiteX46" fmla="*/ 446507 w 817564"/>
                <a:gd name="connsiteY46" fmla="*/ 328969 h 1230670"/>
                <a:gd name="connsiteX47" fmla="*/ 440120 w 817564"/>
                <a:gd name="connsiteY47" fmla="*/ 350591 h 1230670"/>
                <a:gd name="connsiteX48" fmla="*/ 445912 w 817564"/>
                <a:gd name="connsiteY48" fmla="*/ 354899 h 1230670"/>
                <a:gd name="connsiteX49" fmla="*/ 424451 w 817564"/>
                <a:gd name="connsiteY49" fmla="*/ 422632 h 1230670"/>
                <a:gd name="connsiteX50" fmla="*/ 355776 w 817564"/>
                <a:gd name="connsiteY50" fmla="*/ 405699 h 1230670"/>
                <a:gd name="connsiteX51" fmla="*/ 352021 w 817564"/>
                <a:gd name="connsiteY51" fmla="*/ 367070 h 1230670"/>
                <a:gd name="connsiteX52" fmla="*/ 366338 w 817564"/>
                <a:gd name="connsiteY52" fmla="*/ 350545 h 1230670"/>
                <a:gd name="connsiteX53" fmla="*/ 372528 w 817564"/>
                <a:gd name="connsiteY53" fmla="*/ 328969 h 1230670"/>
                <a:gd name="connsiteX54" fmla="*/ 261938 w 817564"/>
                <a:gd name="connsiteY54" fmla="*/ 328969 h 1230670"/>
                <a:gd name="connsiteX55" fmla="*/ 68263 w 817564"/>
                <a:gd name="connsiteY55" fmla="*/ 492482 h 1230670"/>
                <a:gd name="connsiteX56" fmla="*/ 68263 w 817564"/>
                <a:gd name="connsiteY56" fmla="*/ 1133832 h 1230670"/>
                <a:gd name="connsiteX57" fmla="*/ 633413 w 817564"/>
                <a:gd name="connsiteY57" fmla="*/ 1133832 h 1230670"/>
                <a:gd name="connsiteX58" fmla="*/ 633413 w 817564"/>
                <a:gd name="connsiteY58" fmla="*/ 1202095 h 1230670"/>
                <a:gd name="connsiteX59" fmla="*/ 0 w 817564"/>
                <a:gd name="connsiteY59" fmla="*/ 1202095 h 1230670"/>
                <a:gd name="connsiteX60" fmla="*/ 0 w 817564"/>
                <a:gd name="connsiteY60" fmla="*/ 462320 h 1230670"/>
                <a:gd name="connsiteX61" fmla="*/ 236538 w 817564"/>
                <a:gd name="connsiteY61" fmla="*/ 260707 h 1230670"/>
                <a:gd name="connsiteX62" fmla="*/ 395579 w 817564"/>
                <a:gd name="connsiteY62" fmla="*/ 260707 h 1230670"/>
                <a:gd name="connsiteX63" fmla="*/ 411074 w 817564"/>
                <a:gd name="connsiteY63" fmla="*/ 220795 h 1230670"/>
                <a:gd name="connsiteX64" fmla="*/ 561071 w 817564"/>
                <a:gd name="connsiteY64" fmla="*/ 21270 h 1230670"/>
                <a:gd name="connsiteX65" fmla="*/ 625661 w 817564"/>
                <a:gd name="connsiteY65" fmla="*/ 408 h 123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17564" h="1230670">
                  <a:moveTo>
                    <a:pt x="758032" y="1106844"/>
                  </a:moveTo>
                  <a:cubicBezTo>
                    <a:pt x="790911" y="1106844"/>
                    <a:pt x="817564" y="1134563"/>
                    <a:pt x="817564" y="1168757"/>
                  </a:cubicBezTo>
                  <a:cubicBezTo>
                    <a:pt x="817564" y="1202951"/>
                    <a:pt x="790911" y="1230670"/>
                    <a:pt x="758032" y="1230670"/>
                  </a:cubicBezTo>
                  <a:cubicBezTo>
                    <a:pt x="725153" y="1230670"/>
                    <a:pt x="698500" y="1202951"/>
                    <a:pt x="698500" y="1168757"/>
                  </a:cubicBezTo>
                  <a:cubicBezTo>
                    <a:pt x="698500" y="1134563"/>
                    <a:pt x="725153" y="1106844"/>
                    <a:pt x="758032" y="1106844"/>
                  </a:cubicBezTo>
                  <a:close/>
                  <a:moveTo>
                    <a:pt x="368040" y="508357"/>
                  </a:moveTo>
                  <a:cubicBezTo>
                    <a:pt x="368040" y="508357"/>
                    <a:pt x="368040" y="508357"/>
                    <a:pt x="436329" y="508357"/>
                  </a:cubicBezTo>
                  <a:cubicBezTo>
                    <a:pt x="436329" y="508357"/>
                    <a:pt x="436329" y="508357"/>
                    <a:pt x="436329" y="563920"/>
                  </a:cubicBezTo>
                  <a:cubicBezTo>
                    <a:pt x="487545" y="581016"/>
                    <a:pt x="530225" y="632304"/>
                    <a:pt x="530225" y="692141"/>
                  </a:cubicBezTo>
                  <a:cubicBezTo>
                    <a:pt x="530225" y="692141"/>
                    <a:pt x="530225" y="692141"/>
                    <a:pt x="461937" y="692141"/>
                  </a:cubicBezTo>
                  <a:cubicBezTo>
                    <a:pt x="461937" y="657948"/>
                    <a:pt x="432060" y="628030"/>
                    <a:pt x="402184" y="628030"/>
                  </a:cubicBezTo>
                  <a:cubicBezTo>
                    <a:pt x="368040" y="628030"/>
                    <a:pt x="338163" y="657948"/>
                    <a:pt x="338163" y="692141"/>
                  </a:cubicBezTo>
                  <a:cubicBezTo>
                    <a:pt x="338163" y="722059"/>
                    <a:pt x="368040" y="751977"/>
                    <a:pt x="402184" y="751977"/>
                  </a:cubicBezTo>
                  <a:cubicBezTo>
                    <a:pt x="470473" y="751977"/>
                    <a:pt x="530225" y="811814"/>
                    <a:pt x="530225" y="880198"/>
                  </a:cubicBezTo>
                  <a:cubicBezTo>
                    <a:pt x="530225" y="940035"/>
                    <a:pt x="487545" y="991323"/>
                    <a:pt x="436329" y="1008420"/>
                  </a:cubicBezTo>
                  <a:cubicBezTo>
                    <a:pt x="436329" y="1008420"/>
                    <a:pt x="436329" y="1008420"/>
                    <a:pt x="436329" y="1063982"/>
                  </a:cubicBezTo>
                  <a:cubicBezTo>
                    <a:pt x="436329" y="1063982"/>
                    <a:pt x="436329" y="1063982"/>
                    <a:pt x="368040" y="1063982"/>
                  </a:cubicBezTo>
                  <a:cubicBezTo>
                    <a:pt x="368040" y="1063982"/>
                    <a:pt x="368040" y="1063982"/>
                    <a:pt x="368040" y="1008420"/>
                  </a:cubicBezTo>
                  <a:cubicBezTo>
                    <a:pt x="312555" y="991323"/>
                    <a:pt x="269875" y="940035"/>
                    <a:pt x="269875" y="880198"/>
                  </a:cubicBezTo>
                  <a:cubicBezTo>
                    <a:pt x="269875" y="880198"/>
                    <a:pt x="269875" y="880198"/>
                    <a:pt x="338163" y="880198"/>
                  </a:cubicBezTo>
                  <a:cubicBezTo>
                    <a:pt x="338163" y="914391"/>
                    <a:pt x="368040" y="944309"/>
                    <a:pt x="402184" y="944309"/>
                  </a:cubicBezTo>
                  <a:cubicBezTo>
                    <a:pt x="432060" y="944309"/>
                    <a:pt x="461937" y="914391"/>
                    <a:pt x="461937" y="880198"/>
                  </a:cubicBezTo>
                  <a:cubicBezTo>
                    <a:pt x="461937" y="846006"/>
                    <a:pt x="432060" y="820362"/>
                    <a:pt x="402184" y="820362"/>
                  </a:cubicBezTo>
                  <a:cubicBezTo>
                    <a:pt x="329627" y="820362"/>
                    <a:pt x="269875" y="760525"/>
                    <a:pt x="269875" y="692141"/>
                  </a:cubicBezTo>
                  <a:cubicBezTo>
                    <a:pt x="269875" y="632304"/>
                    <a:pt x="312555" y="581016"/>
                    <a:pt x="368040" y="563920"/>
                  </a:cubicBezTo>
                  <a:cubicBezTo>
                    <a:pt x="368040" y="563920"/>
                    <a:pt x="368040" y="563920"/>
                    <a:pt x="368040" y="508357"/>
                  </a:cubicBezTo>
                  <a:close/>
                  <a:moveTo>
                    <a:pt x="633668" y="68878"/>
                  </a:moveTo>
                  <a:cubicBezTo>
                    <a:pt x="620856" y="70483"/>
                    <a:pt x="608045" y="74762"/>
                    <a:pt x="595234" y="81181"/>
                  </a:cubicBezTo>
                  <a:cubicBezTo>
                    <a:pt x="550395" y="106857"/>
                    <a:pt x="513029" y="166768"/>
                    <a:pt x="484738" y="228819"/>
                  </a:cubicBezTo>
                  <a:lnTo>
                    <a:pt x="472277" y="260707"/>
                  </a:lnTo>
                  <a:lnTo>
                    <a:pt x="552451" y="260707"/>
                  </a:lnTo>
                  <a:lnTo>
                    <a:pt x="590709" y="292884"/>
                  </a:lnTo>
                  <a:lnTo>
                    <a:pt x="616653" y="263789"/>
                  </a:lnTo>
                  <a:cubicBezTo>
                    <a:pt x="664094" y="205015"/>
                    <a:pt x="707332" y="133603"/>
                    <a:pt x="697723" y="98298"/>
                  </a:cubicBezTo>
                  <a:cubicBezTo>
                    <a:pt x="697723" y="94019"/>
                    <a:pt x="693453" y="81181"/>
                    <a:pt x="672101" y="72622"/>
                  </a:cubicBezTo>
                  <a:cubicBezTo>
                    <a:pt x="659290" y="68343"/>
                    <a:pt x="646479" y="67273"/>
                    <a:pt x="633668" y="68878"/>
                  </a:cubicBezTo>
                  <a:close/>
                  <a:moveTo>
                    <a:pt x="625661" y="408"/>
                  </a:moveTo>
                  <a:cubicBezTo>
                    <a:pt x="647546" y="-1196"/>
                    <a:pt x="669966" y="2013"/>
                    <a:pt x="693453" y="8432"/>
                  </a:cubicBezTo>
                  <a:cubicBezTo>
                    <a:pt x="740427" y="25550"/>
                    <a:pt x="757509" y="59784"/>
                    <a:pt x="766049" y="81181"/>
                  </a:cubicBezTo>
                  <a:cubicBezTo>
                    <a:pt x="782063" y="158209"/>
                    <a:pt x="706798" y="264123"/>
                    <a:pt x="657355" y="323098"/>
                  </a:cubicBezTo>
                  <a:lnTo>
                    <a:pt x="644345" y="337996"/>
                  </a:lnTo>
                  <a:lnTo>
                    <a:pt x="792163" y="462320"/>
                  </a:lnTo>
                  <a:lnTo>
                    <a:pt x="792163" y="1048107"/>
                  </a:lnTo>
                  <a:lnTo>
                    <a:pt x="723901" y="1048107"/>
                  </a:lnTo>
                  <a:lnTo>
                    <a:pt x="723901" y="492482"/>
                  </a:lnTo>
                  <a:lnTo>
                    <a:pt x="527051" y="328969"/>
                  </a:lnTo>
                  <a:lnTo>
                    <a:pt x="446507" y="328969"/>
                  </a:lnTo>
                  <a:lnTo>
                    <a:pt x="440120" y="350591"/>
                  </a:lnTo>
                  <a:lnTo>
                    <a:pt x="445912" y="354899"/>
                  </a:lnTo>
                  <a:cubicBezTo>
                    <a:pt x="458788" y="376065"/>
                    <a:pt x="450204" y="409932"/>
                    <a:pt x="424451" y="422632"/>
                  </a:cubicBezTo>
                  <a:cubicBezTo>
                    <a:pt x="402990" y="435332"/>
                    <a:pt x="372945" y="426865"/>
                    <a:pt x="355776" y="405699"/>
                  </a:cubicBezTo>
                  <a:cubicBezTo>
                    <a:pt x="349338" y="392999"/>
                    <a:pt x="348265" y="379241"/>
                    <a:pt x="352021" y="367070"/>
                  </a:cubicBezTo>
                  <a:lnTo>
                    <a:pt x="366338" y="350545"/>
                  </a:lnTo>
                  <a:lnTo>
                    <a:pt x="372528" y="328969"/>
                  </a:lnTo>
                  <a:lnTo>
                    <a:pt x="261938" y="328969"/>
                  </a:lnTo>
                  <a:lnTo>
                    <a:pt x="68263" y="492482"/>
                  </a:lnTo>
                  <a:lnTo>
                    <a:pt x="68263" y="1133832"/>
                  </a:lnTo>
                  <a:lnTo>
                    <a:pt x="633413" y="1133832"/>
                  </a:lnTo>
                  <a:lnTo>
                    <a:pt x="633413" y="1202095"/>
                  </a:lnTo>
                  <a:lnTo>
                    <a:pt x="0" y="1202095"/>
                  </a:lnTo>
                  <a:lnTo>
                    <a:pt x="0" y="462320"/>
                  </a:lnTo>
                  <a:lnTo>
                    <a:pt x="236538" y="260707"/>
                  </a:lnTo>
                  <a:lnTo>
                    <a:pt x="395579" y="260707"/>
                  </a:lnTo>
                  <a:lnTo>
                    <a:pt x="411074" y="220795"/>
                  </a:lnTo>
                  <a:cubicBezTo>
                    <a:pt x="443636" y="144301"/>
                    <a:pt x="492745" y="59784"/>
                    <a:pt x="561071" y="21270"/>
                  </a:cubicBezTo>
                  <a:cubicBezTo>
                    <a:pt x="582423" y="8432"/>
                    <a:pt x="603775" y="2013"/>
                    <a:pt x="625661" y="408"/>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fontAlgn="base">
                <a:spcBef>
                  <a:spcPct val="0"/>
                </a:spcBef>
                <a:spcAft>
                  <a:spcPct val="0"/>
                </a:spcAft>
              </a:pPr>
              <a:endParaRPr lang="en-US" sz="1013" dirty="0">
                <a:solidFill>
                  <a:srgbClr val="3C3D3E"/>
                </a:solidFill>
                <a:cs typeface="Arial" charset="0"/>
              </a:endParaRPr>
            </a:p>
          </p:txBody>
        </p:sp>
        <p:sp>
          <p:nvSpPr>
            <p:cNvPr id="30" name="Freeform 63"/>
            <p:cNvSpPr>
              <a:spLocks noChangeArrowheads="1"/>
            </p:cNvSpPr>
            <p:nvPr/>
          </p:nvSpPr>
          <p:spPr bwMode="auto">
            <a:xfrm>
              <a:off x="3906774" y="3822390"/>
              <a:ext cx="221242" cy="120054"/>
            </a:xfrm>
            <a:custGeom>
              <a:avLst/>
              <a:gdLst>
                <a:gd name="connsiteX0" fmla="*/ 1014412 w 1228725"/>
                <a:gd name="connsiteY0" fmla="*/ 500064 h 666750"/>
                <a:gd name="connsiteX1" fmla="*/ 1074737 w 1228725"/>
                <a:gd name="connsiteY1" fmla="*/ 561977 h 666750"/>
                <a:gd name="connsiteX2" fmla="*/ 1014412 w 1228725"/>
                <a:gd name="connsiteY2" fmla="*/ 623890 h 666750"/>
                <a:gd name="connsiteX3" fmla="*/ 954087 w 1228725"/>
                <a:gd name="connsiteY3" fmla="*/ 561977 h 666750"/>
                <a:gd name="connsiteX4" fmla="*/ 1014412 w 1228725"/>
                <a:gd name="connsiteY4" fmla="*/ 500064 h 666750"/>
                <a:gd name="connsiteX5" fmla="*/ 1013558 w 1228725"/>
                <a:gd name="connsiteY5" fmla="*/ 0 h 666750"/>
                <a:gd name="connsiteX6" fmla="*/ 1047750 w 1228725"/>
                <a:gd name="connsiteY6" fmla="*/ 0 h 666750"/>
                <a:gd name="connsiteX7" fmla="*/ 1047750 w 1228725"/>
                <a:gd name="connsiteY7" fmla="*/ 169864 h 666750"/>
                <a:gd name="connsiteX8" fmla="*/ 1228725 w 1228725"/>
                <a:gd name="connsiteY8" fmla="*/ 169864 h 666750"/>
                <a:gd name="connsiteX9" fmla="*/ 1228725 w 1228725"/>
                <a:gd name="connsiteY9" fmla="*/ 238127 h 666750"/>
                <a:gd name="connsiteX10" fmla="*/ 1047750 w 1228725"/>
                <a:gd name="connsiteY10" fmla="*/ 238127 h 666750"/>
                <a:gd name="connsiteX11" fmla="*/ 1047750 w 1228725"/>
                <a:gd name="connsiteY11" fmla="*/ 339724 h 666750"/>
                <a:gd name="connsiteX12" fmla="*/ 1228725 w 1228725"/>
                <a:gd name="connsiteY12" fmla="*/ 339724 h 666750"/>
                <a:gd name="connsiteX13" fmla="*/ 1228725 w 1228725"/>
                <a:gd name="connsiteY13" fmla="*/ 407987 h 666750"/>
                <a:gd name="connsiteX14" fmla="*/ 1047750 w 1228725"/>
                <a:gd name="connsiteY14" fmla="*/ 407987 h 666750"/>
                <a:gd name="connsiteX15" fmla="*/ 1047750 w 1228725"/>
                <a:gd name="connsiteY15" fmla="*/ 439739 h 666750"/>
                <a:gd name="connsiteX16" fmla="*/ 979487 w 1228725"/>
                <a:gd name="connsiteY16" fmla="*/ 439739 h 666750"/>
                <a:gd name="connsiteX17" fmla="*/ 979487 w 1228725"/>
                <a:gd name="connsiteY17" fmla="*/ 68262 h 666750"/>
                <a:gd name="connsiteX18" fmla="*/ 782637 w 1228725"/>
                <a:gd name="connsiteY18" fmla="*/ 294726 h 666750"/>
                <a:gd name="connsiteX19" fmla="*/ 839339 w 1228725"/>
                <a:gd name="connsiteY19" fmla="*/ 448550 h 666750"/>
                <a:gd name="connsiteX20" fmla="*/ 890587 w 1228725"/>
                <a:gd name="connsiteY20" fmla="*/ 489970 h 666750"/>
                <a:gd name="connsiteX21" fmla="*/ 890587 w 1228725"/>
                <a:gd name="connsiteY21" fmla="*/ 565890 h 666750"/>
                <a:gd name="connsiteX22" fmla="*/ 865891 w 1228725"/>
                <a:gd name="connsiteY22" fmla="*/ 554427 h 666750"/>
                <a:gd name="connsiteX23" fmla="*/ 720569 w 1228725"/>
                <a:gd name="connsiteY23" fmla="*/ 355403 h 666750"/>
                <a:gd name="connsiteX24" fmla="*/ 717819 w 1228725"/>
                <a:gd name="connsiteY24" fmla="*/ 328466 h 666750"/>
                <a:gd name="connsiteX25" fmla="*/ 689892 w 1228725"/>
                <a:gd name="connsiteY25" fmla="*/ 328466 h 666750"/>
                <a:gd name="connsiteX26" fmla="*/ 646539 w 1228725"/>
                <a:gd name="connsiteY26" fmla="*/ 328466 h 666750"/>
                <a:gd name="connsiteX27" fmla="*/ 646539 w 1228725"/>
                <a:gd name="connsiteY27" fmla="*/ 632494 h 666750"/>
                <a:gd name="connsiteX28" fmla="*/ 612285 w 1228725"/>
                <a:gd name="connsiteY28" fmla="*/ 666750 h 666750"/>
                <a:gd name="connsiteX29" fmla="*/ 445299 w 1228725"/>
                <a:gd name="connsiteY29" fmla="*/ 666750 h 666750"/>
                <a:gd name="connsiteX30" fmla="*/ 411045 w 1228725"/>
                <a:gd name="connsiteY30" fmla="*/ 632494 h 666750"/>
                <a:gd name="connsiteX31" fmla="*/ 411045 w 1228725"/>
                <a:gd name="connsiteY31" fmla="*/ 84388 h 666750"/>
                <a:gd name="connsiteX32" fmla="*/ 312565 w 1228725"/>
                <a:gd name="connsiteY32" fmla="*/ 84388 h 666750"/>
                <a:gd name="connsiteX33" fmla="*/ 312565 w 1228725"/>
                <a:gd name="connsiteY33" fmla="*/ 632494 h 666750"/>
                <a:gd name="connsiteX34" fmla="*/ 278312 w 1228725"/>
                <a:gd name="connsiteY34" fmla="*/ 666750 h 666750"/>
                <a:gd name="connsiteX35" fmla="*/ 111325 w 1228725"/>
                <a:gd name="connsiteY35" fmla="*/ 666750 h 666750"/>
                <a:gd name="connsiteX36" fmla="*/ 77071 w 1228725"/>
                <a:gd name="connsiteY36" fmla="*/ 632494 h 666750"/>
                <a:gd name="connsiteX37" fmla="*/ 77071 w 1228725"/>
                <a:gd name="connsiteY37" fmla="*/ 328466 h 666750"/>
                <a:gd name="connsiteX38" fmla="*/ 0 w 1228725"/>
                <a:gd name="connsiteY38" fmla="*/ 328466 h 666750"/>
                <a:gd name="connsiteX39" fmla="*/ 0 w 1228725"/>
                <a:gd name="connsiteY39" fmla="*/ 259953 h 666750"/>
                <a:gd name="connsiteX40" fmla="*/ 111325 w 1228725"/>
                <a:gd name="connsiteY40" fmla="*/ 259953 h 666750"/>
                <a:gd name="connsiteX41" fmla="*/ 145578 w 1228725"/>
                <a:gd name="connsiteY41" fmla="*/ 294210 h 666750"/>
                <a:gd name="connsiteX42" fmla="*/ 145578 w 1228725"/>
                <a:gd name="connsiteY42" fmla="*/ 598237 h 666750"/>
                <a:gd name="connsiteX43" fmla="*/ 244058 w 1228725"/>
                <a:gd name="connsiteY43" fmla="*/ 598237 h 666750"/>
                <a:gd name="connsiteX44" fmla="*/ 244058 w 1228725"/>
                <a:gd name="connsiteY44" fmla="*/ 50132 h 666750"/>
                <a:gd name="connsiteX45" fmla="*/ 278312 w 1228725"/>
                <a:gd name="connsiteY45" fmla="*/ 15875 h 666750"/>
                <a:gd name="connsiteX46" fmla="*/ 445299 w 1228725"/>
                <a:gd name="connsiteY46" fmla="*/ 15875 h 666750"/>
                <a:gd name="connsiteX47" fmla="*/ 479552 w 1228725"/>
                <a:gd name="connsiteY47" fmla="*/ 50132 h 666750"/>
                <a:gd name="connsiteX48" fmla="*/ 479552 w 1228725"/>
                <a:gd name="connsiteY48" fmla="*/ 598237 h 666750"/>
                <a:gd name="connsiteX49" fmla="*/ 578032 w 1228725"/>
                <a:gd name="connsiteY49" fmla="*/ 598237 h 666750"/>
                <a:gd name="connsiteX50" fmla="*/ 578032 w 1228725"/>
                <a:gd name="connsiteY50" fmla="*/ 294210 h 666750"/>
                <a:gd name="connsiteX51" fmla="*/ 612285 w 1228725"/>
                <a:gd name="connsiteY51" fmla="*/ 259953 h 666750"/>
                <a:gd name="connsiteX52" fmla="*/ 691497 w 1228725"/>
                <a:gd name="connsiteY52" fmla="*/ 259953 h 666750"/>
                <a:gd name="connsiteX53" fmla="*/ 718010 w 1228725"/>
                <a:gd name="connsiteY53" fmla="*/ 259953 h 666750"/>
                <a:gd name="connsiteX54" fmla="*/ 720569 w 1228725"/>
                <a:gd name="connsiteY54" fmla="*/ 235461 h 666750"/>
                <a:gd name="connsiteX55" fmla="*/ 1013558 w 1228725"/>
                <a:gd name="connsiteY55"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28725" h="666750">
                  <a:moveTo>
                    <a:pt x="1014412" y="500064"/>
                  </a:moveTo>
                  <a:cubicBezTo>
                    <a:pt x="1047729" y="500064"/>
                    <a:pt x="1074737" y="527783"/>
                    <a:pt x="1074737" y="561977"/>
                  </a:cubicBezTo>
                  <a:cubicBezTo>
                    <a:pt x="1074737" y="596171"/>
                    <a:pt x="1047729" y="623890"/>
                    <a:pt x="1014412" y="623890"/>
                  </a:cubicBezTo>
                  <a:cubicBezTo>
                    <a:pt x="981095" y="623890"/>
                    <a:pt x="954087" y="596171"/>
                    <a:pt x="954087" y="561977"/>
                  </a:cubicBezTo>
                  <a:cubicBezTo>
                    <a:pt x="954087" y="527783"/>
                    <a:pt x="981095" y="500064"/>
                    <a:pt x="1014412" y="500064"/>
                  </a:cubicBezTo>
                  <a:close/>
                  <a:moveTo>
                    <a:pt x="1013558" y="0"/>
                  </a:moveTo>
                  <a:cubicBezTo>
                    <a:pt x="1047750" y="0"/>
                    <a:pt x="1047750" y="0"/>
                    <a:pt x="1047750" y="0"/>
                  </a:cubicBezTo>
                  <a:lnTo>
                    <a:pt x="1047750" y="169864"/>
                  </a:lnTo>
                  <a:lnTo>
                    <a:pt x="1228725" y="169864"/>
                  </a:lnTo>
                  <a:lnTo>
                    <a:pt x="1228725" y="238127"/>
                  </a:lnTo>
                  <a:lnTo>
                    <a:pt x="1047750" y="238127"/>
                  </a:lnTo>
                  <a:lnTo>
                    <a:pt x="1047750" y="339724"/>
                  </a:lnTo>
                  <a:lnTo>
                    <a:pt x="1228725" y="339724"/>
                  </a:lnTo>
                  <a:lnTo>
                    <a:pt x="1228725" y="407987"/>
                  </a:lnTo>
                  <a:lnTo>
                    <a:pt x="1047750" y="407987"/>
                  </a:lnTo>
                  <a:lnTo>
                    <a:pt x="1047750" y="439739"/>
                  </a:lnTo>
                  <a:lnTo>
                    <a:pt x="979487" y="439739"/>
                  </a:lnTo>
                  <a:lnTo>
                    <a:pt x="979487" y="68262"/>
                  </a:lnTo>
                  <a:cubicBezTo>
                    <a:pt x="868224" y="85354"/>
                    <a:pt x="782637" y="179357"/>
                    <a:pt x="782637" y="294726"/>
                  </a:cubicBezTo>
                  <a:cubicBezTo>
                    <a:pt x="782637" y="354547"/>
                    <a:pt x="804034" y="407958"/>
                    <a:pt x="839339" y="448550"/>
                  </a:cubicBezTo>
                  <a:lnTo>
                    <a:pt x="890587" y="489970"/>
                  </a:lnTo>
                  <a:lnTo>
                    <a:pt x="890587" y="565890"/>
                  </a:lnTo>
                  <a:lnTo>
                    <a:pt x="865891" y="554427"/>
                  </a:lnTo>
                  <a:cubicBezTo>
                    <a:pt x="792818" y="512690"/>
                    <a:pt x="738319" y="440993"/>
                    <a:pt x="720569" y="355403"/>
                  </a:cubicBezTo>
                  <a:lnTo>
                    <a:pt x="717819" y="328466"/>
                  </a:lnTo>
                  <a:lnTo>
                    <a:pt x="689892" y="328466"/>
                  </a:lnTo>
                  <a:cubicBezTo>
                    <a:pt x="646539" y="328466"/>
                    <a:pt x="646539" y="328466"/>
                    <a:pt x="646539" y="328466"/>
                  </a:cubicBezTo>
                  <a:cubicBezTo>
                    <a:pt x="646539" y="632494"/>
                    <a:pt x="646539" y="632494"/>
                    <a:pt x="646539" y="632494"/>
                  </a:cubicBezTo>
                  <a:cubicBezTo>
                    <a:pt x="646539" y="653904"/>
                    <a:pt x="629412" y="666750"/>
                    <a:pt x="612285" y="666750"/>
                  </a:cubicBezTo>
                  <a:cubicBezTo>
                    <a:pt x="445299" y="666750"/>
                    <a:pt x="445299" y="666750"/>
                    <a:pt x="445299" y="666750"/>
                  </a:cubicBezTo>
                  <a:cubicBezTo>
                    <a:pt x="428172" y="666750"/>
                    <a:pt x="411045" y="653904"/>
                    <a:pt x="411045" y="632494"/>
                  </a:cubicBezTo>
                  <a:cubicBezTo>
                    <a:pt x="411045" y="84388"/>
                    <a:pt x="411045" y="84388"/>
                    <a:pt x="411045" y="84388"/>
                  </a:cubicBezTo>
                  <a:cubicBezTo>
                    <a:pt x="312565" y="84388"/>
                    <a:pt x="312565" y="84388"/>
                    <a:pt x="312565" y="84388"/>
                  </a:cubicBezTo>
                  <a:cubicBezTo>
                    <a:pt x="312565" y="632494"/>
                    <a:pt x="312565" y="632494"/>
                    <a:pt x="312565" y="632494"/>
                  </a:cubicBezTo>
                  <a:cubicBezTo>
                    <a:pt x="312565" y="653904"/>
                    <a:pt x="295439" y="666750"/>
                    <a:pt x="278312" y="666750"/>
                  </a:cubicBezTo>
                  <a:cubicBezTo>
                    <a:pt x="111325" y="666750"/>
                    <a:pt x="111325" y="666750"/>
                    <a:pt x="111325" y="666750"/>
                  </a:cubicBezTo>
                  <a:cubicBezTo>
                    <a:pt x="94198" y="666750"/>
                    <a:pt x="77071" y="653904"/>
                    <a:pt x="77071" y="632494"/>
                  </a:cubicBezTo>
                  <a:cubicBezTo>
                    <a:pt x="77071" y="328466"/>
                    <a:pt x="77071" y="328466"/>
                    <a:pt x="77071" y="328466"/>
                  </a:cubicBezTo>
                  <a:cubicBezTo>
                    <a:pt x="0" y="328466"/>
                    <a:pt x="0" y="328466"/>
                    <a:pt x="0" y="328466"/>
                  </a:cubicBezTo>
                  <a:cubicBezTo>
                    <a:pt x="0" y="259953"/>
                    <a:pt x="0" y="259953"/>
                    <a:pt x="0" y="259953"/>
                  </a:cubicBezTo>
                  <a:cubicBezTo>
                    <a:pt x="111325" y="259953"/>
                    <a:pt x="111325" y="259953"/>
                    <a:pt x="111325" y="259953"/>
                  </a:cubicBezTo>
                  <a:cubicBezTo>
                    <a:pt x="132733" y="259953"/>
                    <a:pt x="145578" y="277082"/>
                    <a:pt x="145578" y="294210"/>
                  </a:cubicBezTo>
                  <a:cubicBezTo>
                    <a:pt x="145578" y="598237"/>
                    <a:pt x="145578" y="598237"/>
                    <a:pt x="145578" y="598237"/>
                  </a:cubicBezTo>
                  <a:cubicBezTo>
                    <a:pt x="244058" y="598237"/>
                    <a:pt x="244058" y="598237"/>
                    <a:pt x="244058" y="598237"/>
                  </a:cubicBezTo>
                  <a:cubicBezTo>
                    <a:pt x="244058" y="50132"/>
                    <a:pt x="244058" y="50132"/>
                    <a:pt x="244058" y="50132"/>
                  </a:cubicBezTo>
                  <a:cubicBezTo>
                    <a:pt x="244058" y="28721"/>
                    <a:pt x="261185" y="15875"/>
                    <a:pt x="278312" y="15875"/>
                  </a:cubicBezTo>
                  <a:cubicBezTo>
                    <a:pt x="445299" y="15875"/>
                    <a:pt x="445299" y="15875"/>
                    <a:pt x="445299" y="15875"/>
                  </a:cubicBezTo>
                  <a:cubicBezTo>
                    <a:pt x="462425" y="15875"/>
                    <a:pt x="479552" y="28721"/>
                    <a:pt x="479552" y="50132"/>
                  </a:cubicBezTo>
                  <a:cubicBezTo>
                    <a:pt x="479552" y="598237"/>
                    <a:pt x="479552" y="598237"/>
                    <a:pt x="479552" y="598237"/>
                  </a:cubicBezTo>
                  <a:cubicBezTo>
                    <a:pt x="578032" y="598237"/>
                    <a:pt x="578032" y="598237"/>
                    <a:pt x="578032" y="598237"/>
                  </a:cubicBezTo>
                  <a:cubicBezTo>
                    <a:pt x="578032" y="294210"/>
                    <a:pt x="578032" y="294210"/>
                    <a:pt x="578032" y="294210"/>
                  </a:cubicBezTo>
                  <a:cubicBezTo>
                    <a:pt x="578032" y="277082"/>
                    <a:pt x="595159" y="259953"/>
                    <a:pt x="612285" y="259953"/>
                  </a:cubicBezTo>
                  <a:cubicBezTo>
                    <a:pt x="646539" y="259953"/>
                    <a:pt x="672229" y="259953"/>
                    <a:pt x="691497" y="259953"/>
                  </a:cubicBezTo>
                  <a:lnTo>
                    <a:pt x="718010" y="259953"/>
                  </a:lnTo>
                  <a:lnTo>
                    <a:pt x="720569" y="235461"/>
                  </a:lnTo>
                  <a:cubicBezTo>
                    <a:pt x="748968" y="101380"/>
                    <a:pt x="871446" y="0"/>
                    <a:pt x="1013558" y="0"/>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fontAlgn="base">
                <a:spcBef>
                  <a:spcPct val="0"/>
                </a:spcBef>
                <a:spcAft>
                  <a:spcPct val="0"/>
                </a:spcAft>
              </a:pPr>
              <a:endParaRPr lang="en-US" sz="1013" dirty="0">
                <a:solidFill>
                  <a:srgbClr val="3C3D3E"/>
                </a:solidFill>
                <a:cs typeface="Arial" charset="0"/>
              </a:endParaRPr>
            </a:p>
          </p:txBody>
        </p:sp>
        <p:sp>
          <p:nvSpPr>
            <p:cNvPr id="31" name="Freeform 57"/>
            <p:cNvSpPr>
              <a:spLocks noChangeArrowheads="1"/>
            </p:cNvSpPr>
            <p:nvPr/>
          </p:nvSpPr>
          <p:spPr bwMode="auto">
            <a:xfrm>
              <a:off x="4970293" y="3552341"/>
              <a:ext cx="177634" cy="183160"/>
            </a:xfrm>
            <a:custGeom>
              <a:avLst/>
              <a:gdLst>
                <a:gd name="connsiteX0" fmla="*/ 761697 w 1187940"/>
                <a:gd name="connsiteY0" fmla="*/ 1098550 h 1222376"/>
                <a:gd name="connsiteX1" fmla="*/ 822816 w 1187940"/>
                <a:gd name="connsiteY1" fmla="*/ 1160463 h 1222376"/>
                <a:gd name="connsiteX2" fmla="*/ 761697 w 1187940"/>
                <a:gd name="connsiteY2" fmla="*/ 1222376 h 1222376"/>
                <a:gd name="connsiteX3" fmla="*/ 700578 w 1187940"/>
                <a:gd name="connsiteY3" fmla="*/ 1160463 h 1222376"/>
                <a:gd name="connsiteX4" fmla="*/ 761697 w 1187940"/>
                <a:gd name="connsiteY4" fmla="*/ 1098550 h 1222376"/>
                <a:gd name="connsiteX5" fmla="*/ 1037126 w 1187940"/>
                <a:gd name="connsiteY5" fmla="*/ 633412 h 1222376"/>
                <a:gd name="connsiteX6" fmla="*/ 954576 w 1187940"/>
                <a:gd name="connsiteY6" fmla="*/ 719137 h 1222376"/>
                <a:gd name="connsiteX7" fmla="*/ 1037126 w 1187940"/>
                <a:gd name="connsiteY7" fmla="*/ 804862 h 1222376"/>
                <a:gd name="connsiteX8" fmla="*/ 1119676 w 1187940"/>
                <a:gd name="connsiteY8" fmla="*/ 719137 h 1222376"/>
                <a:gd name="connsiteX9" fmla="*/ 1037126 w 1187940"/>
                <a:gd name="connsiteY9" fmla="*/ 633412 h 1222376"/>
                <a:gd name="connsiteX10" fmla="*/ 1037127 w 1187940"/>
                <a:gd name="connsiteY10" fmla="*/ 565149 h 1222376"/>
                <a:gd name="connsiteX11" fmla="*/ 1187940 w 1187940"/>
                <a:gd name="connsiteY11" fmla="*/ 719137 h 1222376"/>
                <a:gd name="connsiteX12" fmla="*/ 1143768 w 1187940"/>
                <a:gd name="connsiteY12" fmla="*/ 828023 h 1222376"/>
                <a:gd name="connsiteX13" fmla="*/ 1117306 w 1187940"/>
                <a:gd name="connsiteY13" fmla="*/ 846240 h 1222376"/>
                <a:gd name="connsiteX14" fmla="*/ 1117414 w 1187940"/>
                <a:gd name="connsiteY14" fmla="*/ 847615 h 1222376"/>
                <a:gd name="connsiteX15" fmla="*/ 1047120 w 1187940"/>
                <a:gd name="connsiteY15" fmla="*/ 1086828 h 1222376"/>
                <a:gd name="connsiteX16" fmla="*/ 919508 w 1187940"/>
                <a:gd name="connsiteY16" fmla="*/ 1175515 h 1222376"/>
                <a:gd name="connsiteX17" fmla="*/ 883141 w 1187940"/>
                <a:gd name="connsiteY17" fmla="*/ 1185535 h 1222376"/>
                <a:gd name="connsiteX18" fmla="*/ 883141 w 1187940"/>
                <a:gd name="connsiteY18" fmla="*/ 1115437 h 1222376"/>
                <a:gd name="connsiteX19" fmla="*/ 890384 w 1187940"/>
                <a:gd name="connsiteY19" fmla="*/ 1113540 h 1222376"/>
                <a:gd name="connsiteX20" fmla="*/ 992051 w 1187940"/>
                <a:gd name="connsiteY20" fmla="*/ 1044087 h 1222376"/>
                <a:gd name="connsiteX21" fmla="*/ 1048179 w 1187940"/>
                <a:gd name="connsiteY21" fmla="*/ 905181 h 1222376"/>
                <a:gd name="connsiteX22" fmla="*/ 1048879 w 1187940"/>
                <a:gd name="connsiteY22" fmla="*/ 870703 h 1222376"/>
                <a:gd name="connsiteX23" fmla="*/ 1037127 w 1187940"/>
                <a:gd name="connsiteY23" fmla="*/ 873125 h 1222376"/>
                <a:gd name="connsiteX24" fmla="*/ 886314 w 1187940"/>
                <a:gd name="connsiteY24" fmla="*/ 719137 h 1222376"/>
                <a:gd name="connsiteX25" fmla="*/ 1037127 w 1187940"/>
                <a:gd name="connsiteY25" fmla="*/ 565149 h 1222376"/>
                <a:gd name="connsiteX26" fmla="*/ 352915 w 1187940"/>
                <a:gd name="connsiteY26" fmla="*/ 303213 h 1222376"/>
                <a:gd name="connsiteX27" fmla="*/ 421178 w 1187940"/>
                <a:gd name="connsiteY27" fmla="*/ 303213 h 1222376"/>
                <a:gd name="connsiteX28" fmla="*/ 421178 w 1187940"/>
                <a:gd name="connsiteY28" fmla="*/ 436563 h 1222376"/>
                <a:gd name="connsiteX29" fmla="*/ 551353 w 1187940"/>
                <a:gd name="connsiteY29" fmla="*/ 436563 h 1222376"/>
                <a:gd name="connsiteX30" fmla="*/ 551353 w 1187940"/>
                <a:gd name="connsiteY30" fmla="*/ 504826 h 1222376"/>
                <a:gd name="connsiteX31" fmla="*/ 421178 w 1187940"/>
                <a:gd name="connsiteY31" fmla="*/ 504826 h 1222376"/>
                <a:gd name="connsiteX32" fmla="*/ 421178 w 1187940"/>
                <a:gd name="connsiteY32" fmla="*/ 636588 h 1222376"/>
                <a:gd name="connsiteX33" fmla="*/ 352915 w 1187940"/>
                <a:gd name="connsiteY33" fmla="*/ 636588 h 1222376"/>
                <a:gd name="connsiteX34" fmla="*/ 352915 w 1187940"/>
                <a:gd name="connsiteY34" fmla="*/ 504826 h 1222376"/>
                <a:gd name="connsiteX35" fmla="*/ 225915 w 1187940"/>
                <a:gd name="connsiteY35" fmla="*/ 504826 h 1222376"/>
                <a:gd name="connsiteX36" fmla="*/ 225915 w 1187940"/>
                <a:gd name="connsiteY36" fmla="*/ 436563 h 1222376"/>
                <a:gd name="connsiteX37" fmla="*/ 352915 w 1187940"/>
                <a:gd name="connsiteY37" fmla="*/ 436563 h 1222376"/>
                <a:gd name="connsiteX38" fmla="*/ 254490 w 1187940"/>
                <a:gd name="connsiteY38" fmla="*/ 0 h 1222376"/>
                <a:gd name="connsiteX39" fmla="*/ 302115 w 1187940"/>
                <a:gd name="connsiteY39" fmla="*/ 158750 h 1222376"/>
                <a:gd name="connsiteX40" fmla="*/ 233852 w 1187940"/>
                <a:gd name="connsiteY40" fmla="*/ 179388 h 1222376"/>
                <a:gd name="connsiteX41" fmla="*/ 221691 w 1187940"/>
                <a:gd name="connsiteY41" fmla="*/ 133444 h 1222376"/>
                <a:gd name="connsiteX42" fmla="*/ 202491 w 1187940"/>
                <a:gd name="connsiteY42" fmla="*/ 137269 h 1222376"/>
                <a:gd name="connsiteX43" fmla="*/ 111533 w 1187940"/>
                <a:gd name="connsiteY43" fmla="*/ 197115 h 1222376"/>
                <a:gd name="connsiteX44" fmla="*/ 86149 w 1187940"/>
                <a:gd name="connsiteY44" fmla="*/ 462145 h 1222376"/>
                <a:gd name="connsiteX45" fmla="*/ 394984 w 1187940"/>
                <a:gd name="connsiteY45" fmla="*/ 812668 h 1222376"/>
                <a:gd name="connsiteX46" fmla="*/ 703819 w 1187940"/>
                <a:gd name="connsiteY46" fmla="*/ 462145 h 1222376"/>
                <a:gd name="connsiteX47" fmla="*/ 678435 w 1187940"/>
                <a:gd name="connsiteY47" fmla="*/ 197115 h 1222376"/>
                <a:gd name="connsiteX48" fmla="*/ 587477 w 1187940"/>
                <a:gd name="connsiteY48" fmla="*/ 137269 h 1222376"/>
                <a:gd name="connsiteX49" fmla="*/ 556213 w 1187940"/>
                <a:gd name="connsiteY49" fmla="*/ 131040 h 1222376"/>
                <a:gd name="connsiteX50" fmla="*/ 543415 w 1187940"/>
                <a:gd name="connsiteY50" fmla="*/ 179388 h 1222376"/>
                <a:gd name="connsiteX51" fmla="*/ 475152 w 1187940"/>
                <a:gd name="connsiteY51" fmla="*/ 158750 h 1222376"/>
                <a:gd name="connsiteX52" fmla="*/ 518015 w 1187940"/>
                <a:gd name="connsiteY52" fmla="*/ 0 h 1222376"/>
                <a:gd name="connsiteX53" fmla="*/ 586277 w 1187940"/>
                <a:gd name="connsiteY53" fmla="*/ 17462 h 1222376"/>
                <a:gd name="connsiteX54" fmla="*/ 573628 w 1187940"/>
                <a:gd name="connsiteY54" fmla="*/ 65248 h 1222376"/>
                <a:gd name="connsiteX55" fmla="*/ 607043 w 1187940"/>
                <a:gd name="connsiteY55" fmla="*/ 72080 h 1222376"/>
                <a:gd name="connsiteX56" fmla="*/ 733433 w 1187940"/>
                <a:gd name="connsiteY56" fmla="*/ 154368 h 1222376"/>
                <a:gd name="connsiteX57" fmla="*/ 771508 w 1187940"/>
                <a:gd name="connsiteY57" fmla="*/ 479243 h 1222376"/>
                <a:gd name="connsiteX58" fmla="*/ 448462 w 1187940"/>
                <a:gd name="connsiteY58" fmla="*/ 871178 h 1222376"/>
                <a:gd name="connsiteX59" fmla="*/ 427130 w 1187940"/>
                <a:gd name="connsiteY59" fmla="*/ 876159 h 1222376"/>
                <a:gd name="connsiteX60" fmla="*/ 428117 w 1187940"/>
                <a:gd name="connsiteY60" fmla="*/ 917469 h 1222376"/>
                <a:gd name="connsiteX61" fmla="*/ 475244 w 1187940"/>
                <a:gd name="connsiteY61" fmla="*/ 1044087 h 1222376"/>
                <a:gd name="connsiteX62" fmla="*/ 579559 w 1187940"/>
                <a:gd name="connsiteY62" fmla="*/ 1113540 h 1222376"/>
                <a:gd name="connsiteX63" fmla="*/ 637078 w 1187940"/>
                <a:gd name="connsiteY63" fmla="*/ 1128036 h 1222376"/>
                <a:gd name="connsiteX64" fmla="*/ 637078 w 1187940"/>
                <a:gd name="connsiteY64" fmla="*/ 1198621 h 1222376"/>
                <a:gd name="connsiteX65" fmla="*/ 424411 w 1187940"/>
                <a:gd name="connsiteY65" fmla="*/ 1086828 h 1222376"/>
                <a:gd name="connsiteX66" fmla="*/ 357518 w 1187940"/>
                <a:gd name="connsiteY66" fmla="*/ 892952 h 1222376"/>
                <a:gd name="connsiteX67" fmla="*/ 358034 w 1187940"/>
                <a:gd name="connsiteY67" fmla="*/ 875038 h 1222376"/>
                <a:gd name="connsiteX68" fmla="*/ 341506 w 1187940"/>
                <a:gd name="connsiteY68" fmla="*/ 871178 h 1222376"/>
                <a:gd name="connsiteX69" fmla="*/ 18460 w 1187940"/>
                <a:gd name="connsiteY69" fmla="*/ 479243 h 1222376"/>
                <a:gd name="connsiteX70" fmla="*/ 56535 w 1187940"/>
                <a:gd name="connsiteY70" fmla="*/ 154368 h 1222376"/>
                <a:gd name="connsiteX71" fmla="*/ 182925 w 1187940"/>
                <a:gd name="connsiteY71" fmla="*/ 72080 h 1222376"/>
                <a:gd name="connsiteX72" fmla="*/ 204291 w 1187940"/>
                <a:gd name="connsiteY72" fmla="*/ 67711 h 1222376"/>
                <a:gd name="connsiteX73" fmla="*/ 190990 w 1187940"/>
                <a:gd name="connsiteY73" fmla="*/ 17462 h 122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7940" h="1222376">
                  <a:moveTo>
                    <a:pt x="761697" y="1098550"/>
                  </a:moveTo>
                  <a:cubicBezTo>
                    <a:pt x="795452" y="1098550"/>
                    <a:pt x="822816" y="1126269"/>
                    <a:pt x="822816" y="1160463"/>
                  </a:cubicBezTo>
                  <a:cubicBezTo>
                    <a:pt x="822816" y="1194657"/>
                    <a:pt x="795452" y="1222376"/>
                    <a:pt x="761697" y="1222376"/>
                  </a:cubicBezTo>
                  <a:cubicBezTo>
                    <a:pt x="727942" y="1222376"/>
                    <a:pt x="700578" y="1194657"/>
                    <a:pt x="700578" y="1160463"/>
                  </a:cubicBezTo>
                  <a:cubicBezTo>
                    <a:pt x="700578" y="1126269"/>
                    <a:pt x="727942" y="1098550"/>
                    <a:pt x="761697" y="1098550"/>
                  </a:cubicBezTo>
                  <a:close/>
                  <a:moveTo>
                    <a:pt x="1037126" y="633412"/>
                  </a:moveTo>
                  <a:cubicBezTo>
                    <a:pt x="991535" y="633412"/>
                    <a:pt x="954576" y="671792"/>
                    <a:pt x="954576" y="719137"/>
                  </a:cubicBezTo>
                  <a:cubicBezTo>
                    <a:pt x="954576" y="766482"/>
                    <a:pt x="991535" y="804862"/>
                    <a:pt x="1037126" y="804862"/>
                  </a:cubicBezTo>
                  <a:cubicBezTo>
                    <a:pt x="1082717" y="804862"/>
                    <a:pt x="1119676" y="766482"/>
                    <a:pt x="1119676" y="719137"/>
                  </a:cubicBezTo>
                  <a:cubicBezTo>
                    <a:pt x="1119676" y="671792"/>
                    <a:pt x="1082717" y="633412"/>
                    <a:pt x="1037126" y="633412"/>
                  </a:cubicBezTo>
                  <a:close/>
                  <a:moveTo>
                    <a:pt x="1037127" y="565149"/>
                  </a:moveTo>
                  <a:cubicBezTo>
                    <a:pt x="1120419" y="565149"/>
                    <a:pt x="1187940" y="634092"/>
                    <a:pt x="1187940" y="719137"/>
                  </a:cubicBezTo>
                  <a:cubicBezTo>
                    <a:pt x="1187940" y="761660"/>
                    <a:pt x="1171060" y="800157"/>
                    <a:pt x="1143768" y="828023"/>
                  </a:cubicBezTo>
                  <a:lnTo>
                    <a:pt x="1117306" y="846240"/>
                  </a:lnTo>
                  <a:lnTo>
                    <a:pt x="1117414" y="847615"/>
                  </a:lnTo>
                  <a:cubicBezTo>
                    <a:pt x="1120194" y="898503"/>
                    <a:pt x="1117016" y="1003484"/>
                    <a:pt x="1047120" y="1086828"/>
                  </a:cubicBezTo>
                  <a:cubicBezTo>
                    <a:pt x="1013232" y="1125295"/>
                    <a:pt x="970871" y="1155213"/>
                    <a:pt x="919508" y="1175515"/>
                  </a:cubicBezTo>
                  <a:lnTo>
                    <a:pt x="883141" y="1185535"/>
                  </a:lnTo>
                  <a:lnTo>
                    <a:pt x="883141" y="1115437"/>
                  </a:lnTo>
                  <a:lnTo>
                    <a:pt x="890384" y="1113540"/>
                  </a:lnTo>
                  <a:cubicBezTo>
                    <a:pt x="932745" y="1097513"/>
                    <a:pt x="966634" y="1074006"/>
                    <a:pt x="992051" y="1044087"/>
                  </a:cubicBezTo>
                  <a:cubicBezTo>
                    <a:pt x="1030176" y="999210"/>
                    <a:pt x="1043943" y="946853"/>
                    <a:pt x="1048179" y="905181"/>
                  </a:cubicBezTo>
                  <a:lnTo>
                    <a:pt x="1048879" y="870703"/>
                  </a:lnTo>
                  <a:lnTo>
                    <a:pt x="1037127" y="873125"/>
                  </a:lnTo>
                  <a:cubicBezTo>
                    <a:pt x="953835" y="873125"/>
                    <a:pt x="886314" y="804182"/>
                    <a:pt x="886314" y="719137"/>
                  </a:cubicBezTo>
                  <a:cubicBezTo>
                    <a:pt x="886314" y="634092"/>
                    <a:pt x="953835" y="565149"/>
                    <a:pt x="1037127" y="565149"/>
                  </a:cubicBezTo>
                  <a:close/>
                  <a:moveTo>
                    <a:pt x="352915" y="303213"/>
                  </a:moveTo>
                  <a:lnTo>
                    <a:pt x="421178" y="303213"/>
                  </a:lnTo>
                  <a:lnTo>
                    <a:pt x="421178" y="436563"/>
                  </a:lnTo>
                  <a:lnTo>
                    <a:pt x="551353" y="436563"/>
                  </a:lnTo>
                  <a:lnTo>
                    <a:pt x="551353" y="504826"/>
                  </a:lnTo>
                  <a:lnTo>
                    <a:pt x="421178" y="504826"/>
                  </a:lnTo>
                  <a:lnTo>
                    <a:pt x="421178" y="636588"/>
                  </a:lnTo>
                  <a:lnTo>
                    <a:pt x="352915" y="636588"/>
                  </a:lnTo>
                  <a:lnTo>
                    <a:pt x="352915" y="504826"/>
                  </a:lnTo>
                  <a:lnTo>
                    <a:pt x="225915" y="504826"/>
                  </a:lnTo>
                  <a:lnTo>
                    <a:pt x="225915" y="436563"/>
                  </a:lnTo>
                  <a:lnTo>
                    <a:pt x="352915" y="436563"/>
                  </a:lnTo>
                  <a:close/>
                  <a:moveTo>
                    <a:pt x="254490" y="0"/>
                  </a:moveTo>
                  <a:lnTo>
                    <a:pt x="302115" y="158750"/>
                  </a:lnTo>
                  <a:lnTo>
                    <a:pt x="233852" y="179388"/>
                  </a:lnTo>
                  <a:lnTo>
                    <a:pt x="221691" y="133444"/>
                  </a:lnTo>
                  <a:lnTo>
                    <a:pt x="202491" y="137269"/>
                  </a:lnTo>
                  <a:cubicBezTo>
                    <a:pt x="172877" y="145818"/>
                    <a:pt x="136917" y="162917"/>
                    <a:pt x="111533" y="197115"/>
                  </a:cubicBezTo>
                  <a:cubicBezTo>
                    <a:pt x="64996" y="252685"/>
                    <a:pt x="56535" y="342454"/>
                    <a:pt x="86149" y="462145"/>
                  </a:cubicBezTo>
                  <a:cubicBezTo>
                    <a:pt x="158070" y="774196"/>
                    <a:pt x="365370" y="808394"/>
                    <a:pt x="394984" y="812668"/>
                  </a:cubicBezTo>
                  <a:cubicBezTo>
                    <a:pt x="420368" y="808394"/>
                    <a:pt x="631898" y="774196"/>
                    <a:pt x="703819" y="462145"/>
                  </a:cubicBezTo>
                  <a:cubicBezTo>
                    <a:pt x="733433" y="342454"/>
                    <a:pt x="724972" y="252685"/>
                    <a:pt x="678435" y="197115"/>
                  </a:cubicBezTo>
                  <a:cubicBezTo>
                    <a:pt x="653051" y="162917"/>
                    <a:pt x="617091" y="145818"/>
                    <a:pt x="587477" y="137269"/>
                  </a:cubicBezTo>
                  <a:lnTo>
                    <a:pt x="556213" y="131040"/>
                  </a:lnTo>
                  <a:lnTo>
                    <a:pt x="543415" y="179388"/>
                  </a:lnTo>
                  <a:lnTo>
                    <a:pt x="475152" y="158750"/>
                  </a:lnTo>
                  <a:lnTo>
                    <a:pt x="518015" y="0"/>
                  </a:lnTo>
                  <a:lnTo>
                    <a:pt x="586277" y="17462"/>
                  </a:lnTo>
                  <a:lnTo>
                    <a:pt x="573628" y="65248"/>
                  </a:lnTo>
                  <a:lnTo>
                    <a:pt x="607043" y="72080"/>
                  </a:lnTo>
                  <a:cubicBezTo>
                    <a:pt x="646705" y="83836"/>
                    <a:pt x="695357" y="107346"/>
                    <a:pt x="733433" y="154368"/>
                  </a:cubicBezTo>
                  <a:cubicBezTo>
                    <a:pt x="792661" y="227037"/>
                    <a:pt x="805353" y="338179"/>
                    <a:pt x="771508" y="479243"/>
                  </a:cubicBezTo>
                  <a:cubicBezTo>
                    <a:pt x="704876" y="761372"/>
                    <a:pt x="533537" y="846331"/>
                    <a:pt x="448462" y="871178"/>
                  </a:cubicBezTo>
                  <a:lnTo>
                    <a:pt x="427130" y="876159"/>
                  </a:lnTo>
                  <a:lnTo>
                    <a:pt x="428117" y="917469"/>
                  </a:lnTo>
                  <a:cubicBezTo>
                    <a:pt x="431824" y="955401"/>
                    <a:pt x="443473" y="1003484"/>
                    <a:pt x="475244" y="1044087"/>
                  </a:cubicBezTo>
                  <a:cubicBezTo>
                    <a:pt x="500661" y="1074006"/>
                    <a:pt x="535609" y="1097513"/>
                    <a:pt x="579559" y="1113540"/>
                  </a:cubicBezTo>
                  <a:lnTo>
                    <a:pt x="637078" y="1128036"/>
                  </a:lnTo>
                  <a:lnTo>
                    <a:pt x="637078" y="1198621"/>
                  </a:lnTo>
                  <a:cubicBezTo>
                    <a:pt x="543552" y="1182994"/>
                    <a:pt x="472067" y="1144528"/>
                    <a:pt x="424411" y="1086828"/>
                  </a:cubicBezTo>
                  <a:cubicBezTo>
                    <a:pt x="368812" y="1020046"/>
                    <a:pt x="357890" y="943247"/>
                    <a:pt x="357518" y="892952"/>
                  </a:cubicBezTo>
                  <a:lnTo>
                    <a:pt x="358034" y="875038"/>
                  </a:lnTo>
                  <a:lnTo>
                    <a:pt x="341506" y="871178"/>
                  </a:lnTo>
                  <a:cubicBezTo>
                    <a:pt x="256432" y="846331"/>
                    <a:pt x="85092" y="761372"/>
                    <a:pt x="18460" y="479243"/>
                  </a:cubicBezTo>
                  <a:cubicBezTo>
                    <a:pt x="-15385" y="338179"/>
                    <a:pt x="-2693" y="227037"/>
                    <a:pt x="56535" y="154368"/>
                  </a:cubicBezTo>
                  <a:cubicBezTo>
                    <a:pt x="94611" y="107346"/>
                    <a:pt x="143263" y="83836"/>
                    <a:pt x="182925" y="72080"/>
                  </a:cubicBezTo>
                  <a:lnTo>
                    <a:pt x="204291" y="67711"/>
                  </a:lnTo>
                  <a:lnTo>
                    <a:pt x="190990" y="17462"/>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fontAlgn="base">
                <a:spcBef>
                  <a:spcPct val="0"/>
                </a:spcBef>
                <a:spcAft>
                  <a:spcPct val="0"/>
                </a:spcAft>
              </a:pPr>
              <a:endParaRPr lang="en-US" sz="1013" dirty="0">
                <a:solidFill>
                  <a:srgbClr val="3C3D3E"/>
                </a:solidFill>
                <a:cs typeface="Arial" charset="0"/>
              </a:endParaRPr>
            </a:p>
          </p:txBody>
        </p:sp>
        <p:sp>
          <p:nvSpPr>
            <p:cNvPr id="32" name="Freeform 69"/>
            <p:cNvSpPr>
              <a:spLocks/>
            </p:cNvSpPr>
            <p:nvPr/>
          </p:nvSpPr>
          <p:spPr bwMode="auto">
            <a:xfrm>
              <a:off x="7509355" y="3140243"/>
              <a:ext cx="190290" cy="190292"/>
            </a:xfrm>
            <a:custGeom>
              <a:avLst/>
              <a:gdLst>
                <a:gd name="connsiteX0" fmla="*/ 927896 w 1141414"/>
                <a:gd name="connsiteY0" fmla="*/ 898526 h 1141414"/>
                <a:gd name="connsiteX1" fmla="*/ 987428 w 1141414"/>
                <a:gd name="connsiteY1" fmla="*/ 960439 h 1141414"/>
                <a:gd name="connsiteX2" fmla="*/ 927896 w 1141414"/>
                <a:gd name="connsiteY2" fmla="*/ 1022352 h 1141414"/>
                <a:gd name="connsiteX3" fmla="*/ 868364 w 1141414"/>
                <a:gd name="connsiteY3" fmla="*/ 960439 h 1141414"/>
                <a:gd name="connsiteX4" fmla="*/ 927896 w 1141414"/>
                <a:gd name="connsiteY4" fmla="*/ 898526 h 1141414"/>
                <a:gd name="connsiteX5" fmla="*/ 534326 w 1141414"/>
                <a:gd name="connsiteY5" fmla="*/ 179388 h 1141414"/>
                <a:gd name="connsiteX6" fmla="*/ 602810 w 1141414"/>
                <a:gd name="connsiteY6" fmla="*/ 179388 h 1141414"/>
                <a:gd name="connsiteX7" fmla="*/ 602810 w 1141414"/>
                <a:gd name="connsiteY7" fmla="*/ 269199 h 1141414"/>
                <a:gd name="connsiteX8" fmla="*/ 739777 w 1141414"/>
                <a:gd name="connsiteY8" fmla="*/ 435991 h 1141414"/>
                <a:gd name="connsiteX9" fmla="*/ 671294 w 1141414"/>
                <a:gd name="connsiteY9" fmla="*/ 435991 h 1141414"/>
                <a:gd name="connsiteX10" fmla="*/ 568568 w 1141414"/>
                <a:gd name="connsiteY10" fmla="*/ 333350 h 1141414"/>
                <a:gd name="connsiteX11" fmla="*/ 470123 w 1141414"/>
                <a:gd name="connsiteY11" fmla="*/ 435991 h 1141414"/>
                <a:gd name="connsiteX12" fmla="*/ 568568 w 1141414"/>
                <a:gd name="connsiteY12" fmla="*/ 534355 h 1141414"/>
                <a:gd name="connsiteX13" fmla="*/ 739777 w 1141414"/>
                <a:gd name="connsiteY13" fmla="*/ 705424 h 1141414"/>
                <a:gd name="connsiteX14" fmla="*/ 602810 w 1141414"/>
                <a:gd name="connsiteY14" fmla="*/ 872215 h 1141414"/>
                <a:gd name="connsiteX15" fmla="*/ 602810 w 1141414"/>
                <a:gd name="connsiteY15" fmla="*/ 962026 h 1141414"/>
                <a:gd name="connsiteX16" fmla="*/ 534326 w 1141414"/>
                <a:gd name="connsiteY16" fmla="*/ 962026 h 1141414"/>
                <a:gd name="connsiteX17" fmla="*/ 534326 w 1141414"/>
                <a:gd name="connsiteY17" fmla="*/ 872215 h 1141414"/>
                <a:gd name="connsiteX18" fmla="*/ 401639 w 1141414"/>
                <a:gd name="connsiteY18" fmla="*/ 705424 h 1141414"/>
                <a:gd name="connsiteX19" fmla="*/ 470123 w 1141414"/>
                <a:gd name="connsiteY19" fmla="*/ 705424 h 1141414"/>
                <a:gd name="connsiteX20" fmla="*/ 568568 w 1141414"/>
                <a:gd name="connsiteY20" fmla="*/ 808065 h 1141414"/>
                <a:gd name="connsiteX21" fmla="*/ 671294 w 1141414"/>
                <a:gd name="connsiteY21" fmla="*/ 705424 h 1141414"/>
                <a:gd name="connsiteX22" fmla="*/ 568568 w 1141414"/>
                <a:gd name="connsiteY22" fmla="*/ 602782 h 1141414"/>
                <a:gd name="connsiteX23" fmla="*/ 401639 w 1141414"/>
                <a:gd name="connsiteY23" fmla="*/ 435991 h 1141414"/>
                <a:gd name="connsiteX24" fmla="*/ 534326 w 1141414"/>
                <a:gd name="connsiteY24" fmla="*/ 269199 h 1141414"/>
                <a:gd name="connsiteX25" fmla="*/ 534326 w 1141414"/>
                <a:gd name="connsiteY25" fmla="*/ 179388 h 1141414"/>
                <a:gd name="connsiteX26" fmla="*/ 570707 w 1141414"/>
                <a:gd name="connsiteY26" fmla="*/ 0 h 1141414"/>
                <a:gd name="connsiteX27" fmla="*/ 1141414 w 1141414"/>
                <a:gd name="connsiteY27" fmla="*/ 570707 h 1141414"/>
                <a:gd name="connsiteX28" fmla="*/ 1043947 w 1141414"/>
                <a:gd name="connsiteY28" fmla="*/ 889795 h 1141414"/>
                <a:gd name="connsiteX29" fmla="*/ 1033823 w 1141414"/>
                <a:gd name="connsiteY29" fmla="*/ 902064 h 1141414"/>
                <a:gd name="connsiteX30" fmla="*/ 1014659 w 1141414"/>
                <a:gd name="connsiteY30" fmla="*/ 874004 h 1141414"/>
                <a:gd name="connsiteX31" fmla="*/ 985107 w 1141414"/>
                <a:gd name="connsiteY31" fmla="*/ 854335 h 1141414"/>
                <a:gd name="connsiteX32" fmla="*/ 987342 w 1141414"/>
                <a:gd name="connsiteY32" fmla="*/ 851627 h 1141414"/>
                <a:gd name="connsiteX33" fmla="*/ 1073151 w 1141414"/>
                <a:gd name="connsiteY33" fmla="*/ 570706 h 1141414"/>
                <a:gd name="connsiteX34" fmla="*/ 570707 w 1141414"/>
                <a:gd name="connsiteY34" fmla="*/ 68262 h 1141414"/>
                <a:gd name="connsiteX35" fmla="*/ 68263 w 1141414"/>
                <a:gd name="connsiteY35" fmla="*/ 570706 h 1141414"/>
                <a:gd name="connsiteX36" fmla="*/ 570707 w 1141414"/>
                <a:gd name="connsiteY36" fmla="*/ 1073150 h 1141414"/>
                <a:gd name="connsiteX37" fmla="*/ 766281 w 1141414"/>
                <a:gd name="connsiteY37" fmla="*/ 1033666 h 1141414"/>
                <a:gd name="connsiteX38" fmla="*/ 813148 w 1141414"/>
                <a:gd name="connsiteY38" fmla="*/ 1008227 h 1141414"/>
                <a:gd name="connsiteX39" fmla="*/ 839544 w 1141414"/>
                <a:gd name="connsiteY39" fmla="*/ 1046874 h 1141414"/>
                <a:gd name="connsiteX40" fmla="*/ 859693 w 1141414"/>
                <a:gd name="connsiteY40" fmla="*/ 1060285 h 1141414"/>
                <a:gd name="connsiteX41" fmla="*/ 792852 w 1141414"/>
                <a:gd name="connsiteY41" fmla="*/ 1096565 h 1141414"/>
                <a:gd name="connsiteX42" fmla="*/ 570707 w 1141414"/>
                <a:gd name="connsiteY42" fmla="*/ 1141414 h 1141414"/>
                <a:gd name="connsiteX43" fmla="*/ 0 w 1141414"/>
                <a:gd name="connsiteY43" fmla="*/ 570707 h 1141414"/>
                <a:gd name="connsiteX44" fmla="*/ 570707 w 1141414"/>
                <a:gd name="connsiteY44" fmla="*/ 0 h 114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1414" h="1141414">
                  <a:moveTo>
                    <a:pt x="927896" y="898526"/>
                  </a:moveTo>
                  <a:cubicBezTo>
                    <a:pt x="960775" y="898526"/>
                    <a:pt x="987428" y="926245"/>
                    <a:pt x="987428" y="960439"/>
                  </a:cubicBezTo>
                  <a:cubicBezTo>
                    <a:pt x="987428" y="994633"/>
                    <a:pt x="960775" y="1022352"/>
                    <a:pt x="927896" y="1022352"/>
                  </a:cubicBezTo>
                  <a:cubicBezTo>
                    <a:pt x="895017" y="1022352"/>
                    <a:pt x="868364" y="994633"/>
                    <a:pt x="868364" y="960439"/>
                  </a:cubicBezTo>
                  <a:cubicBezTo>
                    <a:pt x="868364" y="926245"/>
                    <a:pt x="895017" y="898526"/>
                    <a:pt x="927896" y="898526"/>
                  </a:cubicBezTo>
                  <a:close/>
                  <a:moveTo>
                    <a:pt x="534326" y="179388"/>
                  </a:moveTo>
                  <a:cubicBezTo>
                    <a:pt x="534326" y="179388"/>
                    <a:pt x="534326" y="179388"/>
                    <a:pt x="602810" y="179388"/>
                  </a:cubicBezTo>
                  <a:cubicBezTo>
                    <a:pt x="602810" y="179388"/>
                    <a:pt x="602810" y="179388"/>
                    <a:pt x="602810" y="269199"/>
                  </a:cubicBezTo>
                  <a:cubicBezTo>
                    <a:pt x="679854" y="286306"/>
                    <a:pt x="739777" y="354733"/>
                    <a:pt x="739777" y="435991"/>
                  </a:cubicBezTo>
                  <a:cubicBezTo>
                    <a:pt x="739777" y="435991"/>
                    <a:pt x="739777" y="435991"/>
                    <a:pt x="671294" y="435991"/>
                  </a:cubicBezTo>
                  <a:cubicBezTo>
                    <a:pt x="671294" y="380394"/>
                    <a:pt x="624211" y="333350"/>
                    <a:pt x="568568" y="333350"/>
                  </a:cubicBezTo>
                  <a:cubicBezTo>
                    <a:pt x="512925" y="333350"/>
                    <a:pt x="470123" y="380394"/>
                    <a:pt x="470123" y="435991"/>
                  </a:cubicBezTo>
                  <a:cubicBezTo>
                    <a:pt x="470123" y="491588"/>
                    <a:pt x="512925" y="534355"/>
                    <a:pt x="568568" y="534355"/>
                  </a:cubicBezTo>
                  <a:cubicBezTo>
                    <a:pt x="662733" y="534355"/>
                    <a:pt x="739777" y="611336"/>
                    <a:pt x="739777" y="705424"/>
                  </a:cubicBezTo>
                  <a:cubicBezTo>
                    <a:pt x="739777" y="786681"/>
                    <a:pt x="679854" y="855108"/>
                    <a:pt x="602810" y="872215"/>
                  </a:cubicBezTo>
                  <a:cubicBezTo>
                    <a:pt x="602810" y="872215"/>
                    <a:pt x="602810" y="872215"/>
                    <a:pt x="602810" y="962026"/>
                  </a:cubicBezTo>
                  <a:cubicBezTo>
                    <a:pt x="602810" y="962026"/>
                    <a:pt x="602810" y="962026"/>
                    <a:pt x="534326" y="962026"/>
                  </a:cubicBezTo>
                  <a:cubicBezTo>
                    <a:pt x="534326" y="962026"/>
                    <a:pt x="534326" y="962026"/>
                    <a:pt x="534326" y="872215"/>
                  </a:cubicBezTo>
                  <a:cubicBezTo>
                    <a:pt x="457282" y="855108"/>
                    <a:pt x="401639" y="786681"/>
                    <a:pt x="401639" y="705424"/>
                  </a:cubicBezTo>
                  <a:cubicBezTo>
                    <a:pt x="401639" y="705424"/>
                    <a:pt x="401639" y="705424"/>
                    <a:pt x="470123" y="705424"/>
                  </a:cubicBezTo>
                  <a:cubicBezTo>
                    <a:pt x="470123" y="761021"/>
                    <a:pt x="512925" y="808065"/>
                    <a:pt x="568568" y="808065"/>
                  </a:cubicBezTo>
                  <a:cubicBezTo>
                    <a:pt x="624211" y="808065"/>
                    <a:pt x="671294" y="761021"/>
                    <a:pt x="671294" y="705424"/>
                  </a:cubicBezTo>
                  <a:cubicBezTo>
                    <a:pt x="671294" y="649826"/>
                    <a:pt x="624211" y="602782"/>
                    <a:pt x="568568" y="602782"/>
                  </a:cubicBezTo>
                  <a:cubicBezTo>
                    <a:pt x="474403" y="602782"/>
                    <a:pt x="401639" y="530078"/>
                    <a:pt x="401639" y="435991"/>
                  </a:cubicBezTo>
                  <a:cubicBezTo>
                    <a:pt x="401639" y="354733"/>
                    <a:pt x="457282" y="286306"/>
                    <a:pt x="534326" y="269199"/>
                  </a:cubicBezTo>
                  <a:cubicBezTo>
                    <a:pt x="534326" y="269199"/>
                    <a:pt x="534326" y="269199"/>
                    <a:pt x="534326" y="179388"/>
                  </a:cubicBezTo>
                  <a:close/>
                  <a:moveTo>
                    <a:pt x="570707" y="0"/>
                  </a:moveTo>
                  <a:cubicBezTo>
                    <a:pt x="885900" y="0"/>
                    <a:pt x="1141414" y="255514"/>
                    <a:pt x="1141414" y="570707"/>
                  </a:cubicBezTo>
                  <a:cubicBezTo>
                    <a:pt x="1141414" y="688905"/>
                    <a:pt x="1105483" y="798710"/>
                    <a:pt x="1043947" y="889795"/>
                  </a:cubicBezTo>
                  <a:lnTo>
                    <a:pt x="1033823" y="902064"/>
                  </a:lnTo>
                  <a:lnTo>
                    <a:pt x="1014659" y="874004"/>
                  </a:lnTo>
                  <a:lnTo>
                    <a:pt x="985107" y="854335"/>
                  </a:lnTo>
                  <a:lnTo>
                    <a:pt x="987342" y="851627"/>
                  </a:lnTo>
                  <a:cubicBezTo>
                    <a:pt x="1041517" y="771437"/>
                    <a:pt x="1073151" y="674766"/>
                    <a:pt x="1073151" y="570706"/>
                  </a:cubicBezTo>
                  <a:cubicBezTo>
                    <a:pt x="1073151" y="293214"/>
                    <a:pt x="848199" y="68262"/>
                    <a:pt x="570707" y="68262"/>
                  </a:cubicBezTo>
                  <a:cubicBezTo>
                    <a:pt x="293215" y="68262"/>
                    <a:pt x="68263" y="293214"/>
                    <a:pt x="68263" y="570706"/>
                  </a:cubicBezTo>
                  <a:cubicBezTo>
                    <a:pt x="68263" y="848198"/>
                    <a:pt x="293215" y="1073150"/>
                    <a:pt x="570707" y="1073150"/>
                  </a:cubicBezTo>
                  <a:cubicBezTo>
                    <a:pt x="640080" y="1073150"/>
                    <a:pt x="706170" y="1059091"/>
                    <a:pt x="766281" y="1033666"/>
                  </a:cubicBezTo>
                  <a:lnTo>
                    <a:pt x="813148" y="1008227"/>
                  </a:lnTo>
                  <a:lnTo>
                    <a:pt x="839544" y="1046874"/>
                  </a:lnTo>
                  <a:lnTo>
                    <a:pt x="859693" y="1060285"/>
                  </a:lnTo>
                  <a:lnTo>
                    <a:pt x="792852" y="1096565"/>
                  </a:lnTo>
                  <a:cubicBezTo>
                    <a:pt x="724574" y="1125445"/>
                    <a:pt x="649506" y="1141414"/>
                    <a:pt x="570707" y="1141414"/>
                  </a:cubicBezTo>
                  <a:cubicBezTo>
                    <a:pt x="255514" y="1141414"/>
                    <a:pt x="0" y="885900"/>
                    <a:pt x="0" y="570707"/>
                  </a:cubicBezTo>
                  <a:cubicBezTo>
                    <a:pt x="0" y="255514"/>
                    <a:pt x="255514" y="0"/>
                    <a:pt x="570707" y="0"/>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fontAlgn="base">
                <a:spcBef>
                  <a:spcPct val="0"/>
                </a:spcBef>
                <a:spcAft>
                  <a:spcPct val="0"/>
                </a:spcAft>
              </a:pPr>
              <a:endParaRPr lang="en-US" sz="1013" dirty="0">
                <a:solidFill>
                  <a:srgbClr val="3C3D3E"/>
                </a:solidFill>
                <a:cs typeface="Arial" charset="0"/>
              </a:endParaRPr>
            </a:p>
          </p:txBody>
        </p:sp>
        <p:sp>
          <p:nvSpPr>
            <p:cNvPr id="33" name="Freeform 84"/>
            <p:cNvSpPr>
              <a:spLocks noChangeArrowheads="1"/>
            </p:cNvSpPr>
            <p:nvPr/>
          </p:nvSpPr>
          <p:spPr bwMode="auto">
            <a:xfrm>
              <a:off x="8160715" y="3009828"/>
              <a:ext cx="147458" cy="149390"/>
            </a:xfrm>
            <a:custGeom>
              <a:avLst/>
              <a:gdLst>
                <a:gd name="connsiteX0" fmla="*/ 573087 w 1211263"/>
                <a:gd name="connsiteY0" fmla="*/ 962025 h 1227138"/>
                <a:gd name="connsiteX1" fmla="*/ 633412 w 1211263"/>
                <a:gd name="connsiteY1" fmla="*/ 1022350 h 1227138"/>
                <a:gd name="connsiteX2" fmla="*/ 573087 w 1211263"/>
                <a:gd name="connsiteY2" fmla="*/ 1082675 h 1227138"/>
                <a:gd name="connsiteX3" fmla="*/ 512762 w 1211263"/>
                <a:gd name="connsiteY3" fmla="*/ 1022350 h 1227138"/>
                <a:gd name="connsiteX4" fmla="*/ 573087 w 1211263"/>
                <a:gd name="connsiteY4" fmla="*/ 962025 h 1227138"/>
                <a:gd name="connsiteX5" fmla="*/ 915987 w 1211263"/>
                <a:gd name="connsiteY5" fmla="*/ 936625 h 1227138"/>
                <a:gd name="connsiteX6" fmla="*/ 915987 w 1211263"/>
                <a:gd name="connsiteY6" fmla="*/ 1158875 h 1227138"/>
                <a:gd name="connsiteX7" fmla="*/ 1138237 w 1211263"/>
                <a:gd name="connsiteY7" fmla="*/ 1158875 h 1227138"/>
                <a:gd name="connsiteX8" fmla="*/ 1138237 w 1211263"/>
                <a:gd name="connsiteY8" fmla="*/ 936625 h 1227138"/>
                <a:gd name="connsiteX9" fmla="*/ 847725 w 1211263"/>
                <a:gd name="connsiteY9" fmla="*/ 863600 h 1227138"/>
                <a:gd name="connsiteX10" fmla="*/ 1211263 w 1211263"/>
                <a:gd name="connsiteY10" fmla="*/ 863600 h 1227138"/>
                <a:gd name="connsiteX11" fmla="*/ 1211263 w 1211263"/>
                <a:gd name="connsiteY11" fmla="*/ 1227138 h 1227138"/>
                <a:gd name="connsiteX12" fmla="*/ 847725 w 1211263"/>
                <a:gd name="connsiteY12" fmla="*/ 1227138 h 1227138"/>
                <a:gd name="connsiteX13" fmla="*/ 847725 w 1211263"/>
                <a:gd name="connsiteY13" fmla="*/ 1057276 h 1227138"/>
                <a:gd name="connsiteX14" fmla="*/ 696912 w 1211263"/>
                <a:gd name="connsiteY14" fmla="*/ 1057276 h 1227138"/>
                <a:gd name="connsiteX15" fmla="*/ 696912 w 1211263"/>
                <a:gd name="connsiteY15" fmla="*/ 987426 h 1227138"/>
                <a:gd name="connsiteX16" fmla="*/ 847725 w 1211263"/>
                <a:gd name="connsiteY16" fmla="*/ 987426 h 1227138"/>
                <a:gd name="connsiteX17" fmla="*/ 915987 w 1211263"/>
                <a:gd name="connsiteY17" fmla="*/ 500063 h 1227138"/>
                <a:gd name="connsiteX18" fmla="*/ 915987 w 1211263"/>
                <a:gd name="connsiteY18" fmla="*/ 727076 h 1227138"/>
                <a:gd name="connsiteX19" fmla="*/ 1138237 w 1211263"/>
                <a:gd name="connsiteY19" fmla="*/ 727076 h 1227138"/>
                <a:gd name="connsiteX20" fmla="*/ 1138237 w 1211263"/>
                <a:gd name="connsiteY20" fmla="*/ 500063 h 1227138"/>
                <a:gd name="connsiteX21" fmla="*/ 73025 w 1211263"/>
                <a:gd name="connsiteY21" fmla="*/ 500063 h 1227138"/>
                <a:gd name="connsiteX22" fmla="*/ 73025 w 1211263"/>
                <a:gd name="connsiteY22" fmla="*/ 727076 h 1227138"/>
                <a:gd name="connsiteX23" fmla="*/ 295275 w 1211263"/>
                <a:gd name="connsiteY23" fmla="*/ 727076 h 1227138"/>
                <a:gd name="connsiteX24" fmla="*/ 295275 w 1211263"/>
                <a:gd name="connsiteY24" fmla="*/ 500063 h 1227138"/>
                <a:gd name="connsiteX25" fmla="*/ 915987 w 1211263"/>
                <a:gd name="connsiteY25" fmla="*/ 68263 h 1227138"/>
                <a:gd name="connsiteX26" fmla="*/ 915987 w 1211263"/>
                <a:gd name="connsiteY26" fmla="*/ 290513 h 1227138"/>
                <a:gd name="connsiteX27" fmla="*/ 1138237 w 1211263"/>
                <a:gd name="connsiteY27" fmla="*/ 290513 h 1227138"/>
                <a:gd name="connsiteX28" fmla="*/ 1138237 w 1211263"/>
                <a:gd name="connsiteY28" fmla="*/ 68263 h 1227138"/>
                <a:gd name="connsiteX29" fmla="*/ 847725 w 1211263"/>
                <a:gd name="connsiteY29" fmla="*/ 0 h 1227138"/>
                <a:gd name="connsiteX30" fmla="*/ 1211263 w 1211263"/>
                <a:gd name="connsiteY30" fmla="*/ 0 h 1227138"/>
                <a:gd name="connsiteX31" fmla="*/ 1211263 w 1211263"/>
                <a:gd name="connsiteY31" fmla="*/ 363538 h 1227138"/>
                <a:gd name="connsiteX32" fmla="*/ 847725 w 1211263"/>
                <a:gd name="connsiteY32" fmla="*/ 363538 h 1227138"/>
                <a:gd name="connsiteX33" fmla="*/ 847725 w 1211263"/>
                <a:gd name="connsiteY33" fmla="*/ 214312 h 1227138"/>
                <a:gd name="connsiteX34" fmla="*/ 219075 w 1211263"/>
                <a:gd name="connsiteY34" fmla="*/ 214312 h 1227138"/>
                <a:gd name="connsiteX35" fmla="*/ 219075 w 1211263"/>
                <a:gd name="connsiteY35" fmla="*/ 431800 h 1227138"/>
                <a:gd name="connsiteX36" fmla="*/ 363538 w 1211263"/>
                <a:gd name="connsiteY36" fmla="*/ 431800 h 1227138"/>
                <a:gd name="connsiteX37" fmla="*/ 363538 w 1211263"/>
                <a:gd name="connsiteY37" fmla="*/ 577850 h 1227138"/>
                <a:gd name="connsiteX38" fmla="*/ 847725 w 1211263"/>
                <a:gd name="connsiteY38" fmla="*/ 577850 h 1227138"/>
                <a:gd name="connsiteX39" fmla="*/ 847725 w 1211263"/>
                <a:gd name="connsiteY39" fmla="*/ 431800 h 1227138"/>
                <a:gd name="connsiteX40" fmla="*/ 1211263 w 1211263"/>
                <a:gd name="connsiteY40" fmla="*/ 431800 h 1227138"/>
                <a:gd name="connsiteX41" fmla="*/ 1211263 w 1211263"/>
                <a:gd name="connsiteY41" fmla="*/ 795338 h 1227138"/>
                <a:gd name="connsiteX42" fmla="*/ 847725 w 1211263"/>
                <a:gd name="connsiteY42" fmla="*/ 795338 h 1227138"/>
                <a:gd name="connsiteX43" fmla="*/ 847725 w 1211263"/>
                <a:gd name="connsiteY43" fmla="*/ 650875 h 1227138"/>
                <a:gd name="connsiteX44" fmla="*/ 608013 w 1211263"/>
                <a:gd name="connsiteY44" fmla="*/ 650875 h 1227138"/>
                <a:gd name="connsiteX45" fmla="*/ 608013 w 1211263"/>
                <a:gd name="connsiteY45" fmla="*/ 898525 h 1227138"/>
                <a:gd name="connsiteX46" fmla="*/ 539750 w 1211263"/>
                <a:gd name="connsiteY46" fmla="*/ 898525 h 1227138"/>
                <a:gd name="connsiteX47" fmla="*/ 539750 w 1211263"/>
                <a:gd name="connsiteY47" fmla="*/ 650875 h 1227138"/>
                <a:gd name="connsiteX48" fmla="*/ 363538 w 1211263"/>
                <a:gd name="connsiteY48" fmla="*/ 650875 h 1227138"/>
                <a:gd name="connsiteX49" fmla="*/ 363538 w 1211263"/>
                <a:gd name="connsiteY49" fmla="*/ 795338 h 1227138"/>
                <a:gd name="connsiteX50" fmla="*/ 0 w 1211263"/>
                <a:gd name="connsiteY50" fmla="*/ 795338 h 1227138"/>
                <a:gd name="connsiteX51" fmla="*/ 0 w 1211263"/>
                <a:gd name="connsiteY51" fmla="*/ 431800 h 1227138"/>
                <a:gd name="connsiteX52" fmla="*/ 146050 w 1211263"/>
                <a:gd name="connsiteY52" fmla="*/ 431800 h 1227138"/>
                <a:gd name="connsiteX53" fmla="*/ 146050 w 1211263"/>
                <a:gd name="connsiteY53" fmla="*/ 146050 h 1227138"/>
                <a:gd name="connsiteX54" fmla="*/ 847725 w 1211263"/>
                <a:gd name="connsiteY54" fmla="*/ 146050 h 122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11263" h="1227138">
                  <a:moveTo>
                    <a:pt x="573087" y="962025"/>
                  </a:moveTo>
                  <a:cubicBezTo>
                    <a:pt x="606404" y="962025"/>
                    <a:pt x="633412" y="989033"/>
                    <a:pt x="633412" y="1022350"/>
                  </a:cubicBezTo>
                  <a:cubicBezTo>
                    <a:pt x="633412" y="1055667"/>
                    <a:pt x="606404" y="1082675"/>
                    <a:pt x="573087" y="1082675"/>
                  </a:cubicBezTo>
                  <a:cubicBezTo>
                    <a:pt x="539770" y="1082675"/>
                    <a:pt x="512762" y="1055667"/>
                    <a:pt x="512762" y="1022350"/>
                  </a:cubicBezTo>
                  <a:cubicBezTo>
                    <a:pt x="512762" y="989033"/>
                    <a:pt x="539770" y="962025"/>
                    <a:pt x="573087" y="962025"/>
                  </a:cubicBezTo>
                  <a:close/>
                  <a:moveTo>
                    <a:pt x="915987" y="936625"/>
                  </a:moveTo>
                  <a:lnTo>
                    <a:pt x="915987" y="1158875"/>
                  </a:lnTo>
                  <a:lnTo>
                    <a:pt x="1138237" y="1158875"/>
                  </a:lnTo>
                  <a:lnTo>
                    <a:pt x="1138237" y="936625"/>
                  </a:lnTo>
                  <a:close/>
                  <a:moveTo>
                    <a:pt x="847725" y="863600"/>
                  </a:moveTo>
                  <a:lnTo>
                    <a:pt x="1211263" y="863600"/>
                  </a:lnTo>
                  <a:lnTo>
                    <a:pt x="1211263" y="1227138"/>
                  </a:lnTo>
                  <a:lnTo>
                    <a:pt x="847725" y="1227138"/>
                  </a:lnTo>
                  <a:lnTo>
                    <a:pt x="847725" y="1057276"/>
                  </a:lnTo>
                  <a:lnTo>
                    <a:pt x="696912" y="1057276"/>
                  </a:lnTo>
                  <a:lnTo>
                    <a:pt x="696912" y="987426"/>
                  </a:lnTo>
                  <a:lnTo>
                    <a:pt x="847725" y="987426"/>
                  </a:lnTo>
                  <a:close/>
                  <a:moveTo>
                    <a:pt x="915987" y="500063"/>
                  </a:moveTo>
                  <a:lnTo>
                    <a:pt x="915987" y="727076"/>
                  </a:lnTo>
                  <a:lnTo>
                    <a:pt x="1138237" y="727076"/>
                  </a:lnTo>
                  <a:lnTo>
                    <a:pt x="1138237" y="500063"/>
                  </a:lnTo>
                  <a:close/>
                  <a:moveTo>
                    <a:pt x="73025" y="500063"/>
                  </a:moveTo>
                  <a:lnTo>
                    <a:pt x="73025" y="727076"/>
                  </a:lnTo>
                  <a:lnTo>
                    <a:pt x="295275" y="727076"/>
                  </a:lnTo>
                  <a:lnTo>
                    <a:pt x="295275" y="500063"/>
                  </a:lnTo>
                  <a:close/>
                  <a:moveTo>
                    <a:pt x="915987" y="68263"/>
                  </a:moveTo>
                  <a:lnTo>
                    <a:pt x="915987" y="290513"/>
                  </a:lnTo>
                  <a:lnTo>
                    <a:pt x="1138237" y="290513"/>
                  </a:lnTo>
                  <a:lnTo>
                    <a:pt x="1138237" y="68263"/>
                  </a:lnTo>
                  <a:close/>
                  <a:moveTo>
                    <a:pt x="847725" y="0"/>
                  </a:moveTo>
                  <a:lnTo>
                    <a:pt x="1211263" y="0"/>
                  </a:lnTo>
                  <a:lnTo>
                    <a:pt x="1211263" y="363538"/>
                  </a:lnTo>
                  <a:lnTo>
                    <a:pt x="847725" y="363538"/>
                  </a:lnTo>
                  <a:lnTo>
                    <a:pt x="847725" y="214312"/>
                  </a:lnTo>
                  <a:lnTo>
                    <a:pt x="219075" y="214312"/>
                  </a:lnTo>
                  <a:lnTo>
                    <a:pt x="219075" y="431800"/>
                  </a:lnTo>
                  <a:lnTo>
                    <a:pt x="363538" y="431800"/>
                  </a:lnTo>
                  <a:lnTo>
                    <a:pt x="363538" y="577850"/>
                  </a:lnTo>
                  <a:lnTo>
                    <a:pt x="847725" y="577850"/>
                  </a:lnTo>
                  <a:lnTo>
                    <a:pt x="847725" y="431800"/>
                  </a:lnTo>
                  <a:lnTo>
                    <a:pt x="1211263" y="431800"/>
                  </a:lnTo>
                  <a:lnTo>
                    <a:pt x="1211263" y="795338"/>
                  </a:lnTo>
                  <a:lnTo>
                    <a:pt x="847725" y="795338"/>
                  </a:lnTo>
                  <a:lnTo>
                    <a:pt x="847725" y="650875"/>
                  </a:lnTo>
                  <a:lnTo>
                    <a:pt x="608013" y="650875"/>
                  </a:lnTo>
                  <a:lnTo>
                    <a:pt x="608013" y="898525"/>
                  </a:lnTo>
                  <a:lnTo>
                    <a:pt x="539750" y="898525"/>
                  </a:lnTo>
                  <a:lnTo>
                    <a:pt x="539750" y="650875"/>
                  </a:lnTo>
                  <a:lnTo>
                    <a:pt x="363538" y="650875"/>
                  </a:lnTo>
                  <a:lnTo>
                    <a:pt x="363538" y="795338"/>
                  </a:lnTo>
                  <a:lnTo>
                    <a:pt x="0" y="795338"/>
                  </a:lnTo>
                  <a:lnTo>
                    <a:pt x="0" y="431800"/>
                  </a:lnTo>
                  <a:lnTo>
                    <a:pt x="146050" y="431800"/>
                  </a:lnTo>
                  <a:lnTo>
                    <a:pt x="146050" y="146050"/>
                  </a:lnTo>
                  <a:lnTo>
                    <a:pt x="847725" y="146050"/>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fontAlgn="base">
                <a:spcBef>
                  <a:spcPct val="0"/>
                </a:spcBef>
                <a:spcAft>
                  <a:spcPct val="0"/>
                </a:spcAft>
              </a:pPr>
              <a:endParaRPr lang="en-US" sz="1013" dirty="0">
                <a:solidFill>
                  <a:srgbClr val="3C3D3E"/>
                </a:solidFill>
                <a:cs typeface="Arial" charset="0"/>
              </a:endParaRPr>
            </a:p>
          </p:txBody>
        </p:sp>
        <p:sp>
          <p:nvSpPr>
            <p:cNvPr id="34" name="Freeform 347"/>
            <p:cNvSpPr>
              <a:spLocks/>
            </p:cNvSpPr>
            <p:nvPr/>
          </p:nvSpPr>
          <p:spPr bwMode="auto">
            <a:xfrm rot="10800000">
              <a:off x="6079857" y="3404695"/>
              <a:ext cx="99314" cy="152910"/>
            </a:xfrm>
            <a:custGeom>
              <a:avLst/>
              <a:gdLst>
                <a:gd name="connsiteX0" fmla="*/ 400050 w 800100"/>
                <a:gd name="connsiteY0" fmla="*/ 123826 h 1231901"/>
                <a:gd name="connsiteX1" fmla="*/ 338137 w 800100"/>
                <a:gd name="connsiteY1" fmla="*/ 61913 h 1231901"/>
                <a:gd name="connsiteX2" fmla="*/ 400050 w 800100"/>
                <a:gd name="connsiteY2" fmla="*/ 0 h 1231901"/>
                <a:gd name="connsiteX3" fmla="*/ 461963 w 800100"/>
                <a:gd name="connsiteY3" fmla="*/ 61913 h 1231901"/>
                <a:gd name="connsiteX4" fmla="*/ 400050 w 800100"/>
                <a:gd name="connsiteY4" fmla="*/ 123826 h 1231901"/>
                <a:gd name="connsiteX5" fmla="*/ 431007 w 800100"/>
                <a:gd name="connsiteY5" fmla="*/ 876301 h 1231901"/>
                <a:gd name="connsiteX6" fmla="*/ 362744 w 800100"/>
                <a:gd name="connsiteY6" fmla="*/ 876301 h 1231901"/>
                <a:gd name="connsiteX7" fmla="*/ 362744 w 800100"/>
                <a:gd name="connsiteY7" fmla="*/ 596569 h 1231901"/>
                <a:gd name="connsiteX8" fmla="*/ 304007 w 800100"/>
                <a:gd name="connsiteY8" fmla="*/ 652464 h 1231901"/>
                <a:gd name="connsiteX9" fmla="*/ 257969 w 800100"/>
                <a:gd name="connsiteY9" fmla="*/ 601664 h 1231901"/>
                <a:gd name="connsiteX10" fmla="*/ 402432 w 800100"/>
                <a:gd name="connsiteY10" fmla="*/ 463551 h 1231901"/>
                <a:gd name="connsiteX11" fmla="*/ 542132 w 800100"/>
                <a:gd name="connsiteY11" fmla="*/ 609601 h 1231901"/>
                <a:gd name="connsiteX12" fmla="*/ 491332 w 800100"/>
                <a:gd name="connsiteY12" fmla="*/ 657226 h 1231901"/>
                <a:gd name="connsiteX13" fmla="*/ 431007 w 800100"/>
                <a:gd name="connsiteY13" fmla="*/ 590438 h 1231901"/>
                <a:gd name="connsiteX14" fmla="*/ 800100 w 800100"/>
                <a:gd name="connsiteY14" fmla="*/ 1231901 h 1231901"/>
                <a:gd name="connsiteX15" fmla="*/ 0 w 800100"/>
                <a:gd name="connsiteY15" fmla="*/ 1231901 h 1231901"/>
                <a:gd name="connsiteX16" fmla="*/ 0 w 800100"/>
                <a:gd name="connsiteY16" fmla="*/ 1 h 1231901"/>
                <a:gd name="connsiteX17" fmla="*/ 274637 w 800100"/>
                <a:gd name="connsiteY17" fmla="*/ 1 h 1231901"/>
                <a:gd name="connsiteX18" fmla="*/ 274637 w 800100"/>
                <a:gd name="connsiteY18" fmla="*/ 131764 h 1231901"/>
                <a:gd name="connsiteX19" fmla="*/ 68262 w 800100"/>
                <a:gd name="connsiteY19" fmla="*/ 131764 h 1231901"/>
                <a:gd name="connsiteX20" fmla="*/ 68262 w 800100"/>
                <a:gd name="connsiteY20" fmla="*/ 1163639 h 1231901"/>
                <a:gd name="connsiteX21" fmla="*/ 731838 w 800100"/>
                <a:gd name="connsiteY21" fmla="*/ 1163639 h 1231901"/>
                <a:gd name="connsiteX22" fmla="*/ 731838 w 800100"/>
                <a:gd name="connsiteY22" fmla="*/ 131764 h 1231901"/>
                <a:gd name="connsiteX23" fmla="*/ 522288 w 800100"/>
                <a:gd name="connsiteY23" fmla="*/ 131764 h 1231901"/>
                <a:gd name="connsiteX24" fmla="*/ 522288 w 800100"/>
                <a:gd name="connsiteY24" fmla="*/ 1 h 1231901"/>
                <a:gd name="connsiteX25" fmla="*/ 800100 w 800100"/>
                <a:gd name="connsiteY25" fmla="*/ 1 h 123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0100" h="1231901">
                  <a:moveTo>
                    <a:pt x="400050" y="123826"/>
                  </a:moveTo>
                  <a:cubicBezTo>
                    <a:pt x="365856" y="123826"/>
                    <a:pt x="338137" y="96107"/>
                    <a:pt x="338137" y="61913"/>
                  </a:cubicBezTo>
                  <a:cubicBezTo>
                    <a:pt x="338137" y="27719"/>
                    <a:pt x="365856" y="0"/>
                    <a:pt x="400050" y="0"/>
                  </a:cubicBezTo>
                  <a:cubicBezTo>
                    <a:pt x="434244" y="0"/>
                    <a:pt x="461963" y="27719"/>
                    <a:pt x="461963" y="61913"/>
                  </a:cubicBezTo>
                  <a:cubicBezTo>
                    <a:pt x="461963" y="96107"/>
                    <a:pt x="434244" y="123826"/>
                    <a:pt x="400050" y="123826"/>
                  </a:cubicBezTo>
                  <a:close/>
                  <a:moveTo>
                    <a:pt x="431007" y="876301"/>
                  </a:moveTo>
                  <a:lnTo>
                    <a:pt x="362744" y="876301"/>
                  </a:lnTo>
                  <a:lnTo>
                    <a:pt x="362744" y="596569"/>
                  </a:lnTo>
                  <a:lnTo>
                    <a:pt x="304007" y="652464"/>
                  </a:lnTo>
                  <a:lnTo>
                    <a:pt x="257969" y="601664"/>
                  </a:lnTo>
                  <a:lnTo>
                    <a:pt x="402432" y="463551"/>
                  </a:lnTo>
                  <a:lnTo>
                    <a:pt x="542132" y="609601"/>
                  </a:lnTo>
                  <a:lnTo>
                    <a:pt x="491332" y="657226"/>
                  </a:lnTo>
                  <a:lnTo>
                    <a:pt x="431007" y="590438"/>
                  </a:lnTo>
                  <a:close/>
                  <a:moveTo>
                    <a:pt x="800100" y="1231901"/>
                  </a:moveTo>
                  <a:lnTo>
                    <a:pt x="0" y="1231901"/>
                  </a:lnTo>
                  <a:lnTo>
                    <a:pt x="0" y="1"/>
                  </a:lnTo>
                  <a:lnTo>
                    <a:pt x="274637" y="1"/>
                  </a:lnTo>
                  <a:lnTo>
                    <a:pt x="274637" y="131764"/>
                  </a:lnTo>
                  <a:lnTo>
                    <a:pt x="68262" y="131764"/>
                  </a:lnTo>
                  <a:lnTo>
                    <a:pt x="68262" y="1163639"/>
                  </a:lnTo>
                  <a:lnTo>
                    <a:pt x="731838" y="1163639"/>
                  </a:lnTo>
                  <a:lnTo>
                    <a:pt x="731838" y="131764"/>
                  </a:lnTo>
                  <a:lnTo>
                    <a:pt x="522288" y="131764"/>
                  </a:lnTo>
                  <a:lnTo>
                    <a:pt x="522288" y="1"/>
                  </a:lnTo>
                  <a:lnTo>
                    <a:pt x="800100" y="1"/>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fontAlgn="base">
                <a:spcBef>
                  <a:spcPct val="0"/>
                </a:spcBef>
                <a:spcAft>
                  <a:spcPct val="0"/>
                </a:spcAft>
              </a:pPr>
              <a:endParaRPr lang="en-US" sz="1013" dirty="0">
                <a:solidFill>
                  <a:srgbClr val="3C3D3E"/>
                </a:solidFill>
                <a:cs typeface="Arial" charset="0"/>
              </a:endParaRPr>
            </a:p>
          </p:txBody>
        </p:sp>
        <p:sp>
          <p:nvSpPr>
            <p:cNvPr id="35" name="Freeform 72"/>
            <p:cNvSpPr>
              <a:spLocks noChangeArrowheads="1"/>
            </p:cNvSpPr>
            <p:nvPr/>
          </p:nvSpPr>
          <p:spPr bwMode="auto">
            <a:xfrm>
              <a:off x="6842855" y="3260276"/>
              <a:ext cx="131016" cy="197216"/>
            </a:xfrm>
            <a:custGeom>
              <a:avLst/>
              <a:gdLst>
                <a:gd name="connsiteX0" fmla="*/ 758032 w 817564"/>
                <a:gd name="connsiteY0" fmla="*/ 1106844 h 1230670"/>
                <a:gd name="connsiteX1" fmla="*/ 817564 w 817564"/>
                <a:gd name="connsiteY1" fmla="*/ 1168757 h 1230670"/>
                <a:gd name="connsiteX2" fmla="*/ 758032 w 817564"/>
                <a:gd name="connsiteY2" fmla="*/ 1230670 h 1230670"/>
                <a:gd name="connsiteX3" fmla="*/ 698500 w 817564"/>
                <a:gd name="connsiteY3" fmla="*/ 1168757 h 1230670"/>
                <a:gd name="connsiteX4" fmla="*/ 758032 w 817564"/>
                <a:gd name="connsiteY4" fmla="*/ 1106844 h 1230670"/>
                <a:gd name="connsiteX5" fmla="*/ 368040 w 817564"/>
                <a:gd name="connsiteY5" fmla="*/ 508357 h 1230670"/>
                <a:gd name="connsiteX6" fmla="*/ 436329 w 817564"/>
                <a:gd name="connsiteY6" fmla="*/ 508357 h 1230670"/>
                <a:gd name="connsiteX7" fmla="*/ 436329 w 817564"/>
                <a:gd name="connsiteY7" fmla="*/ 563920 h 1230670"/>
                <a:gd name="connsiteX8" fmla="*/ 530225 w 817564"/>
                <a:gd name="connsiteY8" fmla="*/ 692141 h 1230670"/>
                <a:gd name="connsiteX9" fmla="*/ 461937 w 817564"/>
                <a:gd name="connsiteY9" fmla="*/ 692141 h 1230670"/>
                <a:gd name="connsiteX10" fmla="*/ 402184 w 817564"/>
                <a:gd name="connsiteY10" fmla="*/ 628030 h 1230670"/>
                <a:gd name="connsiteX11" fmla="*/ 338163 w 817564"/>
                <a:gd name="connsiteY11" fmla="*/ 692141 h 1230670"/>
                <a:gd name="connsiteX12" fmla="*/ 402184 w 817564"/>
                <a:gd name="connsiteY12" fmla="*/ 751977 h 1230670"/>
                <a:gd name="connsiteX13" fmla="*/ 530225 w 817564"/>
                <a:gd name="connsiteY13" fmla="*/ 880198 h 1230670"/>
                <a:gd name="connsiteX14" fmla="*/ 436329 w 817564"/>
                <a:gd name="connsiteY14" fmla="*/ 1008420 h 1230670"/>
                <a:gd name="connsiteX15" fmla="*/ 436329 w 817564"/>
                <a:gd name="connsiteY15" fmla="*/ 1063982 h 1230670"/>
                <a:gd name="connsiteX16" fmla="*/ 368040 w 817564"/>
                <a:gd name="connsiteY16" fmla="*/ 1063982 h 1230670"/>
                <a:gd name="connsiteX17" fmla="*/ 368040 w 817564"/>
                <a:gd name="connsiteY17" fmla="*/ 1008420 h 1230670"/>
                <a:gd name="connsiteX18" fmla="*/ 269875 w 817564"/>
                <a:gd name="connsiteY18" fmla="*/ 880198 h 1230670"/>
                <a:gd name="connsiteX19" fmla="*/ 338163 w 817564"/>
                <a:gd name="connsiteY19" fmla="*/ 880198 h 1230670"/>
                <a:gd name="connsiteX20" fmla="*/ 402184 w 817564"/>
                <a:gd name="connsiteY20" fmla="*/ 944309 h 1230670"/>
                <a:gd name="connsiteX21" fmla="*/ 461937 w 817564"/>
                <a:gd name="connsiteY21" fmla="*/ 880198 h 1230670"/>
                <a:gd name="connsiteX22" fmla="*/ 402184 w 817564"/>
                <a:gd name="connsiteY22" fmla="*/ 820362 h 1230670"/>
                <a:gd name="connsiteX23" fmla="*/ 269875 w 817564"/>
                <a:gd name="connsiteY23" fmla="*/ 692141 h 1230670"/>
                <a:gd name="connsiteX24" fmla="*/ 368040 w 817564"/>
                <a:gd name="connsiteY24" fmla="*/ 563920 h 1230670"/>
                <a:gd name="connsiteX25" fmla="*/ 368040 w 817564"/>
                <a:gd name="connsiteY25" fmla="*/ 508357 h 1230670"/>
                <a:gd name="connsiteX26" fmla="*/ 633668 w 817564"/>
                <a:gd name="connsiteY26" fmla="*/ 68878 h 1230670"/>
                <a:gd name="connsiteX27" fmla="*/ 595234 w 817564"/>
                <a:gd name="connsiteY27" fmla="*/ 81181 h 1230670"/>
                <a:gd name="connsiteX28" fmla="*/ 484738 w 817564"/>
                <a:gd name="connsiteY28" fmla="*/ 228819 h 1230670"/>
                <a:gd name="connsiteX29" fmla="*/ 472277 w 817564"/>
                <a:gd name="connsiteY29" fmla="*/ 260707 h 1230670"/>
                <a:gd name="connsiteX30" fmla="*/ 552451 w 817564"/>
                <a:gd name="connsiteY30" fmla="*/ 260707 h 1230670"/>
                <a:gd name="connsiteX31" fmla="*/ 590709 w 817564"/>
                <a:gd name="connsiteY31" fmla="*/ 292884 h 1230670"/>
                <a:gd name="connsiteX32" fmla="*/ 616653 w 817564"/>
                <a:gd name="connsiteY32" fmla="*/ 263789 h 1230670"/>
                <a:gd name="connsiteX33" fmla="*/ 697723 w 817564"/>
                <a:gd name="connsiteY33" fmla="*/ 98298 h 1230670"/>
                <a:gd name="connsiteX34" fmla="*/ 672101 w 817564"/>
                <a:gd name="connsiteY34" fmla="*/ 72622 h 1230670"/>
                <a:gd name="connsiteX35" fmla="*/ 633668 w 817564"/>
                <a:gd name="connsiteY35" fmla="*/ 68878 h 1230670"/>
                <a:gd name="connsiteX36" fmla="*/ 625661 w 817564"/>
                <a:gd name="connsiteY36" fmla="*/ 408 h 1230670"/>
                <a:gd name="connsiteX37" fmla="*/ 693453 w 817564"/>
                <a:gd name="connsiteY37" fmla="*/ 8432 h 1230670"/>
                <a:gd name="connsiteX38" fmla="*/ 766049 w 817564"/>
                <a:gd name="connsiteY38" fmla="*/ 81181 h 1230670"/>
                <a:gd name="connsiteX39" fmla="*/ 657355 w 817564"/>
                <a:gd name="connsiteY39" fmla="*/ 323098 h 1230670"/>
                <a:gd name="connsiteX40" fmla="*/ 644345 w 817564"/>
                <a:gd name="connsiteY40" fmla="*/ 337996 h 1230670"/>
                <a:gd name="connsiteX41" fmla="*/ 792163 w 817564"/>
                <a:gd name="connsiteY41" fmla="*/ 462320 h 1230670"/>
                <a:gd name="connsiteX42" fmla="*/ 792163 w 817564"/>
                <a:gd name="connsiteY42" fmla="*/ 1048107 h 1230670"/>
                <a:gd name="connsiteX43" fmla="*/ 723901 w 817564"/>
                <a:gd name="connsiteY43" fmla="*/ 1048107 h 1230670"/>
                <a:gd name="connsiteX44" fmla="*/ 723901 w 817564"/>
                <a:gd name="connsiteY44" fmla="*/ 492482 h 1230670"/>
                <a:gd name="connsiteX45" fmla="*/ 527051 w 817564"/>
                <a:gd name="connsiteY45" fmla="*/ 328969 h 1230670"/>
                <a:gd name="connsiteX46" fmla="*/ 446507 w 817564"/>
                <a:gd name="connsiteY46" fmla="*/ 328969 h 1230670"/>
                <a:gd name="connsiteX47" fmla="*/ 440120 w 817564"/>
                <a:gd name="connsiteY47" fmla="*/ 350591 h 1230670"/>
                <a:gd name="connsiteX48" fmla="*/ 445912 w 817564"/>
                <a:gd name="connsiteY48" fmla="*/ 354899 h 1230670"/>
                <a:gd name="connsiteX49" fmla="*/ 424451 w 817564"/>
                <a:gd name="connsiteY49" fmla="*/ 422632 h 1230670"/>
                <a:gd name="connsiteX50" fmla="*/ 355776 w 817564"/>
                <a:gd name="connsiteY50" fmla="*/ 405699 h 1230670"/>
                <a:gd name="connsiteX51" fmla="*/ 352021 w 817564"/>
                <a:gd name="connsiteY51" fmla="*/ 367070 h 1230670"/>
                <a:gd name="connsiteX52" fmla="*/ 366338 w 817564"/>
                <a:gd name="connsiteY52" fmla="*/ 350545 h 1230670"/>
                <a:gd name="connsiteX53" fmla="*/ 372528 w 817564"/>
                <a:gd name="connsiteY53" fmla="*/ 328969 h 1230670"/>
                <a:gd name="connsiteX54" fmla="*/ 261938 w 817564"/>
                <a:gd name="connsiteY54" fmla="*/ 328969 h 1230670"/>
                <a:gd name="connsiteX55" fmla="*/ 68263 w 817564"/>
                <a:gd name="connsiteY55" fmla="*/ 492482 h 1230670"/>
                <a:gd name="connsiteX56" fmla="*/ 68263 w 817564"/>
                <a:gd name="connsiteY56" fmla="*/ 1133832 h 1230670"/>
                <a:gd name="connsiteX57" fmla="*/ 633413 w 817564"/>
                <a:gd name="connsiteY57" fmla="*/ 1133832 h 1230670"/>
                <a:gd name="connsiteX58" fmla="*/ 633413 w 817564"/>
                <a:gd name="connsiteY58" fmla="*/ 1202095 h 1230670"/>
                <a:gd name="connsiteX59" fmla="*/ 0 w 817564"/>
                <a:gd name="connsiteY59" fmla="*/ 1202095 h 1230670"/>
                <a:gd name="connsiteX60" fmla="*/ 0 w 817564"/>
                <a:gd name="connsiteY60" fmla="*/ 462320 h 1230670"/>
                <a:gd name="connsiteX61" fmla="*/ 236538 w 817564"/>
                <a:gd name="connsiteY61" fmla="*/ 260707 h 1230670"/>
                <a:gd name="connsiteX62" fmla="*/ 395579 w 817564"/>
                <a:gd name="connsiteY62" fmla="*/ 260707 h 1230670"/>
                <a:gd name="connsiteX63" fmla="*/ 411074 w 817564"/>
                <a:gd name="connsiteY63" fmla="*/ 220795 h 1230670"/>
                <a:gd name="connsiteX64" fmla="*/ 561071 w 817564"/>
                <a:gd name="connsiteY64" fmla="*/ 21270 h 1230670"/>
                <a:gd name="connsiteX65" fmla="*/ 625661 w 817564"/>
                <a:gd name="connsiteY65" fmla="*/ 408 h 123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17564" h="1230670">
                  <a:moveTo>
                    <a:pt x="758032" y="1106844"/>
                  </a:moveTo>
                  <a:cubicBezTo>
                    <a:pt x="790911" y="1106844"/>
                    <a:pt x="817564" y="1134563"/>
                    <a:pt x="817564" y="1168757"/>
                  </a:cubicBezTo>
                  <a:cubicBezTo>
                    <a:pt x="817564" y="1202951"/>
                    <a:pt x="790911" y="1230670"/>
                    <a:pt x="758032" y="1230670"/>
                  </a:cubicBezTo>
                  <a:cubicBezTo>
                    <a:pt x="725153" y="1230670"/>
                    <a:pt x="698500" y="1202951"/>
                    <a:pt x="698500" y="1168757"/>
                  </a:cubicBezTo>
                  <a:cubicBezTo>
                    <a:pt x="698500" y="1134563"/>
                    <a:pt x="725153" y="1106844"/>
                    <a:pt x="758032" y="1106844"/>
                  </a:cubicBezTo>
                  <a:close/>
                  <a:moveTo>
                    <a:pt x="368040" y="508357"/>
                  </a:moveTo>
                  <a:cubicBezTo>
                    <a:pt x="368040" y="508357"/>
                    <a:pt x="368040" y="508357"/>
                    <a:pt x="436329" y="508357"/>
                  </a:cubicBezTo>
                  <a:cubicBezTo>
                    <a:pt x="436329" y="508357"/>
                    <a:pt x="436329" y="508357"/>
                    <a:pt x="436329" y="563920"/>
                  </a:cubicBezTo>
                  <a:cubicBezTo>
                    <a:pt x="487545" y="581016"/>
                    <a:pt x="530225" y="632304"/>
                    <a:pt x="530225" y="692141"/>
                  </a:cubicBezTo>
                  <a:cubicBezTo>
                    <a:pt x="530225" y="692141"/>
                    <a:pt x="530225" y="692141"/>
                    <a:pt x="461937" y="692141"/>
                  </a:cubicBezTo>
                  <a:cubicBezTo>
                    <a:pt x="461937" y="657948"/>
                    <a:pt x="432060" y="628030"/>
                    <a:pt x="402184" y="628030"/>
                  </a:cubicBezTo>
                  <a:cubicBezTo>
                    <a:pt x="368040" y="628030"/>
                    <a:pt x="338163" y="657948"/>
                    <a:pt x="338163" y="692141"/>
                  </a:cubicBezTo>
                  <a:cubicBezTo>
                    <a:pt x="338163" y="722059"/>
                    <a:pt x="368040" y="751977"/>
                    <a:pt x="402184" y="751977"/>
                  </a:cubicBezTo>
                  <a:cubicBezTo>
                    <a:pt x="470473" y="751977"/>
                    <a:pt x="530225" y="811814"/>
                    <a:pt x="530225" y="880198"/>
                  </a:cubicBezTo>
                  <a:cubicBezTo>
                    <a:pt x="530225" y="940035"/>
                    <a:pt x="487545" y="991323"/>
                    <a:pt x="436329" y="1008420"/>
                  </a:cubicBezTo>
                  <a:cubicBezTo>
                    <a:pt x="436329" y="1008420"/>
                    <a:pt x="436329" y="1008420"/>
                    <a:pt x="436329" y="1063982"/>
                  </a:cubicBezTo>
                  <a:cubicBezTo>
                    <a:pt x="436329" y="1063982"/>
                    <a:pt x="436329" y="1063982"/>
                    <a:pt x="368040" y="1063982"/>
                  </a:cubicBezTo>
                  <a:cubicBezTo>
                    <a:pt x="368040" y="1063982"/>
                    <a:pt x="368040" y="1063982"/>
                    <a:pt x="368040" y="1008420"/>
                  </a:cubicBezTo>
                  <a:cubicBezTo>
                    <a:pt x="312555" y="991323"/>
                    <a:pt x="269875" y="940035"/>
                    <a:pt x="269875" y="880198"/>
                  </a:cubicBezTo>
                  <a:cubicBezTo>
                    <a:pt x="269875" y="880198"/>
                    <a:pt x="269875" y="880198"/>
                    <a:pt x="338163" y="880198"/>
                  </a:cubicBezTo>
                  <a:cubicBezTo>
                    <a:pt x="338163" y="914391"/>
                    <a:pt x="368040" y="944309"/>
                    <a:pt x="402184" y="944309"/>
                  </a:cubicBezTo>
                  <a:cubicBezTo>
                    <a:pt x="432060" y="944309"/>
                    <a:pt x="461937" y="914391"/>
                    <a:pt x="461937" y="880198"/>
                  </a:cubicBezTo>
                  <a:cubicBezTo>
                    <a:pt x="461937" y="846006"/>
                    <a:pt x="432060" y="820362"/>
                    <a:pt x="402184" y="820362"/>
                  </a:cubicBezTo>
                  <a:cubicBezTo>
                    <a:pt x="329627" y="820362"/>
                    <a:pt x="269875" y="760525"/>
                    <a:pt x="269875" y="692141"/>
                  </a:cubicBezTo>
                  <a:cubicBezTo>
                    <a:pt x="269875" y="632304"/>
                    <a:pt x="312555" y="581016"/>
                    <a:pt x="368040" y="563920"/>
                  </a:cubicBezTo>
                  <a:cubicBezTo>
                    <a:pt x="368040" y="563920"/>
                    <a:pt x="368040" y="563920"/>
                    <a:pt x="368040" y="508357"/>
                  </a:cubicBezTo>
                  <a:close/>
                  <a:moveTo>
                    <a:pt x="633668" y="68878"/>
                  </a:moveTo>
                  <a:cubicBezTo>
                    <a:pt x="620856" y="70483"/>
                    <a:pt x="608045" y="74762"/>
                    <a:pt x="595234" y="81181"/>
                  </a:cubicBezTo>
                  <a:cubicBezTo>
                    <a:pt x="550395" y="106857"/>
                    <a:pt x="513029" y="166768"/>
                    <a:pt x="484738" y="228819"/>
                  </a:cubicBezTo>
                  <a:lnTo>
                    <a:pt x="472277" y="260707"/>
                  </a:lnTo>
                  <a:lnTo>
                    <a:pt x="552451" y="260707"/>
                  </a:lnTo>
                  <a:lnTo>
                    <a:pt x="590709" y="292884"/>
                  </a:lnTo>
                  <a:lnTo>
                    <a:pt x="616653" y="263789"/>
                  </a:lnTo>
                  <a:cubicBezTo>
                    <a:pt x="664094" y="205015"/>
                    <a:pt x="707332" y="133603"/>
                    <a:pt x="697723" y="98298"/>
                  </a:cubicBezTo>
                  <a:cubicBezTo>
                    <a:pt x="697723" y="94019"/>
                    <a:pt x="693453" y="81181"/>
                    <a:pt x="672101" y="72622"/>
                  </a:cubicBezTo>
                  <a:cubicBezTo>
                    <a:pt x="659290" y="68343"/>
                    <a:pt x="646479" y="67273"/>
                    <a:pt x="633668" y="68878"/>
                  </a:cubicBezTo>
                  <a:close/>
                  <a:moveTo>
                    <a:pt x="625661" y="408"/>
                  </a:moveTo>
                  <a:cubicBezTo>
                    <a:pt x="647546" y="-1196"/>
                    <a:pt x="669966" y="2013"/>
                    <a:pt x="693453" y="8432"/>
                  </a:cubicBezTo>
                  <a:cubicBezTo>
                    <a:pt x="740427" y="25550"/>
                    <a:pt x="757509" y="59784"/>
                    <a:pt x="766049" y="81181"/>
                  </a:cubicBezTo>
                  <a:cubicBezTo>
                    <a:pt x="782063" y="158209"/>
                    <a:pt x="706798" y="264123"/>
                    <a:pt x="657355" y="323098"/>
                  </a:cubicBezTo>
                  <a:lnTo>
                    <a:pt x="644345" y="337996"/>
                  </a:lnTo>
                  <a:lnTo>
                    <a:pt x="792163" y="462320"/>
                  </a:lnTo>
                  <a:lnTo>
                    <a:pt x="792163" y="1048107"/>
                  </a:lnTo>
                  <a:lnTo>
                    <a:pt x="723901" y="1048107"/>
                  </a:lnTo>
                  <a:lnTo>
                    <a:pt x="723901" y="492482"/>
                  </a:lnTo>
                  <a:lnTo>
                    <a:pt x="527051" y="328969"/>
                  </a:lnTo>
                  <a:lnTo>
                    <a:pt x="446507" y="328969"/>
                  </a:lnTo>
                  <a:lnTo>
                    <a:pt x="440120" y="350591"/>
                  </a:lnTo>
                  <a:lnTo>
                    <a:pt x="445912" y="354899"/>
                  </a:lnTo>
                  <a:cubicBezTo>
                    <a:pt x="458788" y="376065"/>
                    <a:pt x="450204" y="409932"/>
                    <a:pt x="424451" y="422632"/>
                  </a:cubicBezTo>
                  <a:cubicBezTo>
                    <a:pt x="402990" y="435332"/>
                    <a:pt x="372945" y="426865"/>
                    <a:pt x="355776" y="405699"/>
                  </a:cubicBezTo>
                  <a:cubicBezTo>
                    <a:pt x="349338" y="392999"/>
                    <a:pt x="348265" y="379241"/>
                    <a:pt x="352021" y="367070"/>
                  </a:cubicBezTo>
                  <a:lnTo>
                    <a:pt x="366338" y="350545"/>
                  </a:lnTo>
                  <a:lnTo>
                    <a:pt x="372528" y="328969"/>
                  </a:lnTo>
                  <a:lnTo>
                    <a:pt x="261938" y="328969"/>
                  </a:lnTo>
                  <a:lnTo>
                    <a:pt x="68263" y="492482"/>
                  </a:lnTo>
                  <a:lnTo>
                    <a:pt x="68263" y="1133832"/>
                  </a:lnTo>
                  <a:lnTo>
                    <a:pt x="633413" y="1133832"/>
                  </a:lnTo>
                  <a:lnTo>
                    <a:pt x="633413" y="1202095"/>
                  </a:lnTo>
                  <a:lnTo>
                    <a:pt x="0" y="1202095"/>
                  </a:lnTo>
                  <a:lnTo>
                    <a:pt x="0" y="462320"/>
                  </a:lnTo>
                  <a:lnTo>
                    <a:pt x="236538" y="260707"/>
                  </a:lnTo>
                  <a:lnTo>
                    <a:pt x="395579" y="260707"/>
                  </a:lnTo>
                  <a:lnTo>
                    <a:pt x="411074" y="220795"/>
                  </a:lnTo>
                  <a:cubicBezTo>
                    <a:pt x="443636" y="144301"/>
                    <a:pt x="492745" y="59784"/>
                    <a:pt x="561071" y="21270"/>
                  </a:cubicBezTo>
                  <a:cubicBezTo>
                    <a:pt x="582423" y="8432"/>
                    <a:pt x="603775" y="2013"/>
                    <a:pt x="625661" y="408"/>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fontAlgn="base">
                <a:spcBef>
                  <a:spcPct val="0"/>
                </a:spcBef>
                <a:spcAft>
                  <a:spcPct val="0"/>
                </a:spcAft>
              </a:pPr>
              <a:endParaRPr lang="en-US" sz="1013" dirty="0">
                <a:solidFill>
                  <a:srgbClr val="3C3D3E"/>
                </a:solidFill>
                <a:cs typeface="Arial" charset="0"/>
              </a:endParaRPr>
            </a:p>
          </p:txBody>
        </p:sp>
        <p:grpSp>
          <p:nvGrpSpPr>
            <p:cNvPr id="36" name="Group 35"/>
            <p:cNvGrpSpPr/>
            <p:nvPr/>
          </p:nvGrpSpPr>
          <p:grpSpPr>
            <a:xfrm>
              <a:off x="2358066" y="4354782"/>
              <a:ext cx="274320" cy="274320"/>
              <a:chOff x="4239153" y="5146722"/>
              <a:chExt cx="361843" cy="361843"/>
            </a:xfrm>
          </p:grpSpPr>
          <p:sp>
            <p:nvSpPr>
              <p:cNvPr id="38" name="Oval 37"/>
              <p:cNvSpPr/>
              <p:nvPr/>
            </p:nvSpPr>
            <p:spPr>
              <a:xfrm>
                <a:off x="4239153" y="5146722"/>
                <a:ext cx="361843" cy="361843"/>
              </a:xfrm>
              <a:prstGeom prst="ellipse">
                <a:avLst/>
              </a:prstGeom>
              <a:solidFill>
                <a:schemeClr val="accent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9" name="Freeform 392"/>
              <p:cNvSpPr>
                <a:spLocks noChangeArrowheads="1"/>
              </p:cNvSpPr>
              <p:nvPr/>
            </p:nvSpPr>
            <p:spPr bwMode="auto">
              <a:xfrm>
                <a:off x="4308249" y="5237008"/>
                <a:ext cx="223651" cy="181271"/>
              </a:xfrm>
              <a:custGeom>
                <a:avLst/>
                <a:gdLst>
                  <a:gd name="connsiteX0" fmla="*/ 831057 w 1220789"/>
                  <a:gd name="connsiteY0" fmla="*/ 825500 h 987426"/>
                  <a:gd name="connsiteX1" fmla="*/ 784225 w 1220789"/>
                  <a:gd name="connsiteY1" fmla="*/ 872332 h 987426"/>
                  <a:gd name="connsiteX2" fmla="*/ 831057 w 1220789"/>
                  <a:gd name="connsiteY2" fmla="*/ 919164 h 987426"/>
                  <a:gd name="connsiteX3" fmla="*/ 877889 w 1220789"/>
                  <a:gd name="connsiteY3" fmla="*/ 872332 h 987426"/>
                  <a:gd name="connsiteX4" fmla="*/ 831057 w 1220789"/>
                  <a:gd name="connsiteY4" fmla="*/ 825500 h 987426"/>
                  <a:gd name="connsiteX5" fmla="*/ 284163 w 1220789"/>
                  <a:gd name="connsiteY5" fmla="*/ 825500 h 987426"/>
                  <a:gd name="connsiteX6" fmla="*/ 238125 w 1220789"/>
                  <a:gd name="connsiteY6" fmla="*/ 872332 h 987426"/>
                  <a:gd name="connsiteX7" fmla="*/ 284163 w 1220789"/>
                  <a:gd name="connsiteY7" fmla="*/ 919164 h 987426"/>
                  <a:gd name="connsiteX8" fmla="*/ 330201 w 1220789"/>
                  <a:gd name="connsiteY8" fmla="*/ 872332 h 987426"/>
                  <a:gd name="connsiteX9" fmla="*/ 284163 w 1220789"/>
                  <a:gd name="connsiteY9" fmla="*/ 825500 h 987426"/>
                  <a:gd name="connsiteX10" fmla="*/ 944563 w 1220789"/>
                  <a:gd name="connsiteY10" fmla="*/ 803275 h 987426"/>
                  <a:gd name="connsiteX11" fmla="*/ 1042988 w 1220789"/>
                  <a:gd name="connsiteY11" fmla="*/ 803275 h 987426"/>
                  <a:gd name="connsiteX12" fmla="*/ 1038709 w 1220789"/>
                  <a:gd name="connsiteY12" fmla="*/ 837407 h 987426"/>
                  <a:gd name="connsiteX13" fmla="*/ 1042988 w 1220789"/>
                  <a:gd name="connsiteY13" fmla="*/ 871538 h 987426"/>
                  <a:gd name="connsiteX14" fmla="*/ 961681 w 1220789"/>
                  <a:gd name="connsiteY14" fmla="*/ 871538 h 987426"/>
                  <a:gd name="connsiteX15" fmla="*/ 944563 w 1220789"/>
                  <a:gd name="connsiteY15" fmla="*/ 803275 h 987426"/>
                  <a:gd name="connsiteX16" fmla="*/ 398463 w 1220789"/>
                  <a:gd name="connsiteY16" fmla="*/ 803275 h 987426"/>
                  <a:gd name="connsiteX17" fmla="*/ 715963 w 1220789"/>
                  <a:gd name="connsiteY17" fmla="*/ 803275 h 987426"/>
                  <a:gd name="connsiteX18" fmla="*/ 699030 w 1220789"/>
                  <a:gd name="connsiteY18" fmla="*/ 871538 h 987426"/>
                  <a:gd name="connsiteX19" fmla="*/ 415396 w 1220789"/>
                  <a:gd name="connsiteY19" fmla="*/ 871538 h 987426"/>
                  <a:gd name="connsiteX20" fmla="*/ 398463 w 1220789"/>
                  <a:gd name="connsiteY20" fmla="*/ 803275 h 987426"/>
                  <a:gd name="connsiteX21" fmla="*/ 1158876 w 1220789"/>
                  <a:gd name="connsiteY21" fmla="*/ 773113 h 987426"/>
                  <a:gd name="connsiteX22" fmla="*/ 1220789 w 1220789"/>
                  <a:gd name="connsiteY22" fmla="*/ 835026 h 987426"/>
                  <a:gd name="connsiteX23" fmla="*/ 1158876 w 1220789"/>
                  <a:gd name="connsiteY23" fmla="*/ 896939 h 987426"/>
                  <a:gd name="connsiteX24" fmla="*/ 1096963 w 1220789"/>
                  <a:gd name="connsiteY24" fmla="*/ 835026 h 987426"/>
                  <a:gd name="connsiteX25" fmla="*/ 1158876 w 1220789"/>
                  <a:gd name="connsiteY25" fmla="*/ 773113 h 987426"/>
                  <a:gd name="connsiteX26" fmla="*/ 830263 w 1220789"/>
                  <a:gd name="connsiteY26" fmla="*/ 757238 h 987426"/>
                  <a:gd name="connsiteX27" fmla="*/ 944563 w 1220789"/>
                  <a:gd name="connsiteY27" fmla="*/ 872332 h 987426"/>
                  <a:gd name="connsiteX28" fmla="*/ 830263 w 1220789"/>
                  <a:gd name="connsiteY28" fmla="*/ 987426 h 987426"/>
                  <a:gd name="connsiteX29" fmla="*/ 715963 w 1220789"/>
                  <a:gd name="connsiteY29" fmla="*/ 872332 h 987426"/>
                  <a:gd name="connsiteX30" fmla="*/ 830263 w 1220789"/>
                  <a:gd name="connsiteY30" fmla="*/ 757238 h 987426"/>
                  <a:gd name="connsiteX31" fmla="*/ 284163 w 1220789"/>
                  <a:gd name="connsiteY31" fmla="*/ 757238 h 987426"/>
                  <a:gd name="connsiteX32" fmla="*/ 398463 w 1220789"/>
                  <a:gd name="connsiteY32" fmla="*/ 872332 h 987426"/>
                  <a:gd name="connsiteX33" fmla="*/ 284163 w 1220789"/>
                  <a:gd name="connsiteY33" fmla="*/ 987426 h 987426"/>
                  <a:gd name="connsiteX34" fmla="*/ 169863 w 1220789"/>
                  <a:gd name="connsiteY34" fmla="*/ 872332 h 987426"/>
                  <a:gd name="connsiteX35" fmla="*/ 284163 w 1220789"/>
                  <a:gd name="connsiteY35" fmla="*/ 757238 h 987426"/>
                  <a:gd name="connsiteX36" fmla="*/ 818120 w 1220789"/>
                  <a:gd name="connsiteY36" fmla="*/ 0 h 987426"/>
                  <a:gd name="connsiteX37" fmla="*/ 1195388 w 1220789"/>
                  <a:gd name="connsiteY37" fmla="*/ 192251 h 987426"/>
                  <a:gd name="connsiteX38" fmla="*/ 1195388 w 1220789"/>
                  <a:gd name="connsiteY38" fmla="*/ 717737 h 987426"/>
                  <a:gd name="connsiteX39" fmla="*/ 1161476 w 1220789"/>
                  <a:gd name="connsiteY39" fmla="*/ 713465 h 987426"/>
                  <a:gd name="connsiteX40" fmla="*/ 1127565 w 1220789"/>
                  <a:gd name="connsiteY40" fmla="*/ 717737 h 987426"/>
                  <a:gd name="connsiteX41" fmla="*/ 1127565 w 1220789"/>
                  <a:gd name="connsiteY41" fmla="*/ 234973 h 987426"/>
                  <a:gd name="connsiteX42" fmla="*/ 885944 w 1220789"/>
                  <a:gd name="connsiteY42" fmla="*/ 111078 h 987426"/>
                  <a:gd name="connsiteX43" fmla="*/ 885944 w 1220789"/>
                  <a:gd name="connsiteY43" fmla="*/ 303329 h 987426"/>
                  <a:gd name="connsiteX44" fmla="*/ 67823 w 1220789"/>
                  <a:gd name="connsiteY44" fmla="*/ 303329 h 987426"/>
                  <a:gd name="connsiteX45" fmla="*/ 67823 w 1220789"/>
                  <a:gd name="connsiteY45" fmla="*/ 803182 h 987426"/>
                  <a:gd name="connsiteX46" fmla="*/ 169558 w 1220789"/>
                  <a:gd name="connsiteY46" fmla="*/ 803182 h 987426"/>
                  <a:gd name="connsiteX47" fmla="*/ 152603 w 1220789"/>
                  <a:gd name="connsiteY47" fmla="*/ 871538 h 987426"/>
                  <a:gd name="connsiteX48" fmla="*/ 0 w 1220789"/>
                  <a:gd name="connsiteY48" fmla="*/ 871538 h 987426"/>
                  <a:gd name="connsiteX49" fmla="*/ 0 w 1220789"/>
                  <a:gd name="connsiteY49" fmla="*/ 234973 h 987426"/>
                  <a:gd name="connsiteX50" fmla="*/ 818120 w 1220789"/>
                  <a:gd name="connsiteY50" fmla="*/ 234973 h 987426"/>
                  <a:gd name="connsiteX51" fmla="*/ 818120 w 1220789"/>
                  <a:gd name="connsiteY51" fmla="*/ 0 h 9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20789" h="987426">
                    <a:moveTo>
                      <a:pt x="831057" y="825500"/>
                    </a:moveTo>
                    <a:cubicBezTo>
                      <a:pt x="805192" y="825500"/>
                      <a:pt x="784225" y="846467"/>
                      <a:pt x="784225" y="872332"/>
                    </a:cubicBezTo>
                    <a:cubicBezTo>
                      <a:pt x="784225" y="898197"/>
                      <a:pt x="805192" y="919164"/>
                      <a:pt x="831057" y="919164"/>
                    </a:cubicBezTo>
                    <a:cubicBezTo>
                      <a:pt x="856922" y="919164"/>
                      <a:pt x="877889" y="898197"/>
                      <a:pt x="877889" y="872332"/>
                    </a:cubicBezTo>
                    <a:cubicBezTo>
                      <a:pt x="877889" y="846467"/>
                      <a:pt x="856922" y="825500"/>
                      <a:pt x="831057" y="825500"/>
                    </a:cubicBezTo>
                    <a:close/>
                    <a:moveTo>
                      <a:pt x="284163" y="825500"/>
                    </a:moveTo>
                    <a:cubicBezTo>
                      <a:pt x="258737" y="825500"/>
                      <a:pt x="238125" y="846467"/>
                      <a:pt x="238125" y="872332"/>
                    </a:cubicBezTo>
                    <a:cubicBezTo>
                      <a:pt x="238125" y="898197"/>
                      <a:pt x="258737" y="919164"/>
                      <a:pt x="284163" y="919164"/>
                    </a:cubicBezTo>
                    <a:cubicBezTo>
                      <a:pt x="309589" y="919164"/>
                      <a:pt x="330201" y="898197"/>
                      <a:pt x="330201" y="872332"/>
                    </a:cubicBezTo>
                    <a:cubicBezTo>
                      <a:pt x="330201" y="846467"/>
                      <a:pt x="309589" y="825500"/>
                      <a:pt x="284163" y="825500"/>
                    </a:cubicBezTo>
                    <a:close/>
                    <a:moveTo>
                      <a:pt x="944563" y="803275"/>
                    </a:moveTo>
                    <a:lnTo>
                      <a:pt x="1042988" y="803275"/>
                    </a:lnTo>
                    <a:cubicBezTo>
                      <a:pt x="1038709" y="816074"/>
                      <a:pt x="1038709" y="824607"/>
                      <a:pt x="1038709" y="837407"/>
                    </a:cubicBezTo>
                    <a:cubicBezTo>
                      <a:pt x="1038709" y="850206"/>
                      <a:pt x="1038709" y="863005"/>
                      <a:pt x="1042988" y="871538"/>
                    </a:cubicBezTo>
                    <a:cubicBezTo>
                      <a:pt x="1042988" y="871538"/>
                      <a:pt x="1042988" y="871538"/>
                      <a:pt x="961681" y="871538"/>
                    </a:cubicBezTo>
                    <a:cubicBezTo>
                      <a:pt x="961681" y="845940"/>
                      <a:pt x="957401" y="824607"/>
                      <a:pt x="944563" y="803275"/>
                    </a:cubicBezTo>
                    <a:close/>
                    <a:moveTo>
                      <a:pt x="398463" y="803275"/>
                    </a:moveTo>
                    <a:cubicBezTo>
                      <a:pt x="398463" y="803275"/>
                      <a:pt x="398463" y="803275"/>
                      <a:pt x="715963" y="803275"/>
                    </a:cubicBezTo>
                    <a:cubicBezTo>
                      <a:pt x="703263" y="824607"/>
                      <a:pt x="699030" y="845940"/>
                      <a:pt x="699030" y="871538"/>
                    </a:cubicBezTo>
                    <a:lnTo>
                      <a:pt x="415396" y="871538"/>
                    </a:lnTo>
                    <a:cubicBezTo>
                      <a:pt x="415396" y="845940"/>
                      <a:pt x="411163" y="824607"/>
                      <a:pt x="398463" y="803275"/>
                    </a:cubicBezTo>
                    <a:close/>
                    <a:moveTo>
                      <a:pt x="1158876" y="773113"/>
                    </a:moveTo>
                    <a:cubicBezTo>
                      <a:pt x="1193070" y="773113"/>
                      <a:pt x="1220789" y="800832"/>
                      <a:pt x="1220789" y="835026"/>
                    </a:cubicBezTo>
                    <a:cubicBezTo>
                      <a:pt x="1220789" y="869220"/>
                      <a:pt x="1193070" y="896939"/>
                      <a:pt x="1158876" y="896939"/>
                    </a:cubicBezTo>
                    <a:cubicBezTo>
                      <a:pt x="1124682" y="896939"/>
                      <a:pt x="1096963" y="869220"/>
                      <a:pt x="1096963" y="835026"/>
                    </a:cubicBezTo>
                    <a:cubicBezTo>
                      <a:pt x="1096963" y="800832"/>
                      <a:pt x="1124682" y="773113"/>
                      <a:pt x="1158876" y="773113"/>
                    </a:cubicBezTo>
                    <a:close/>
                    <a:moveTo>
                      <a:pt x="830263" y="757238"/>
                    </a:moveTo>
                    <a:cubicBezTo>
                      <a:pt x="893389" y="757238"/>
                      <a:pt x="944563" y="808767"/>
                      <a:pt x="944563" y="872332"/>
                    </a:cubicBezTo>
                    <a:cubicBezTo>
                      <a:pt x="944563" y="935897"/>
                      <a:pt x="893389" y="987426"/>
                      <a:pt x="830263" y="987426"/>
                    </a:cubicBezTo>
                    <a:cubicBezTo>
                      <a:pt x="767137" y="987426"/>
                      <a:pt x="715963" y="935897"/>
                      <a:pt x="715963" y="872332"/>
                    </a:cubicBezTo>
                    <a:cubicBezTo>
                      <a:pt x="715963" y="808767"/>
                      <a:pt x="767137" y="757238"/>
                      <a:pt x="830263" y="757238"/>
                    </a:cubicBezTo>
                    <a:close/>
                    <a:moveTo>
                      <a:pt x="284163" y="757238"/>
                    </a:moveTo>
                    <a:cubicBezTo>
                      <a:pt x="347289" y="757238"/>
                      <a:pt x="398463" y="808767"/>
                      <a:pt x="398463" y="872332"/>
                    </a:cubicBezTo>
                    <a:cubicBezTo>
                      <a:pt x="398463" y="935897"/>
                      <a:pt x="347289" y="987426"/>
                      <a:pt x="284163" y="987426"/>
                    </a:cubicBezTo>
                    <a:cubicBezTo>
                      <a:pt x="221037" y="987426"/>
                      <a:pt x="169863" y="935897"/>
                      <a:pt x="169863" y="872332"/>
                    </a:cubicBezTo>
                    <a:cubicBezTo>
                      <a:pt x="169863" y="808767"/>
                      <a:pt x="221037" y="757238"/>
                      <a:pt x="284163" y="757238"/>
                    </a:cubicBezTo>
                    <a:close/>
                    <a:moveTo>
                      <a:pt x="818120" y="0"/>
                    </a:moveTo>
                    <a:lnTo>
                      <a:pt x="1195388" y="192251"/>
                    </a:lnTo>
                    <a:cubicBezTo>
                      <a:pt x="1195388" y="192251"/>
                      <a:pt x="1195388" y="192251"/>
                      <a:pt x="1195388" y="717737"/>
                    </a:cubicBezTo>
                    <a:cubicBezTo>
                      <a:pt x="1182671" y="713465"/>
                      <a:pt x="1169954" y="713465"/>
                      <a:pt x="1161476" y="713465"/>
                    </a:cubicBezTo>
                    <a:cubicBezTo>
                      <a:pt x="1148760" y="713465"/>
                      <a:pt x="1136043" y="713465"/>
                      <a:pt x="1127565" y="717737"/>
                    </a:cubicBezTo>
                    <a:cubicBezTo>
                      <a:pt x="1127565" y="717737"/>
                      <a:pt x="1127565" y="717737"/>
                      <a:pt x="1127565" y="234973"/>
                    </a:cubicBezTo>
                    <a:cubicBezTo>
                      <a:pt x="1127565" y="234973"/>
                      <a:pt x="1127565" y="234973"/>
                      <a:pt x="885944" y="111078"/>
                    </a:cubicBezTo>
                    <a:cubicBezTo>
                      <a:pt x="885944" y="111078"/>
                      <a:pt x="885944" y="111078"/>
                      <a:pt x="885944" y="303329"/>
                    </a:cubicBezTo>
                    <a:cubicBezTo>
                      <a:pt x="885944" y="303329"/>
                      <a:pt x="885944" y="303329"/>
                      <a:pt x="67823" y="303329"/>
                    </a:cubicBezTo>
                    <a:cubicBezTo>
                      <a:pt x="67823" y="303329"/>
                      <a:pt x="67823" y="303329"/>
                      <a:pt x="67823" y="803182"/>
                    </a:cubicBezTo>
                    <a:cubicBezTo>
                      <a:pt x="67823" y="803182"/>
                      <a:pt x="67823" y="803182"/>
                      <a:pt x="169558" y="803182"/>
                    </a:cubicBezTo>
                    <a:cubicBezTo>
                      <a:pt x="156842" y="824543"/>
                      <a:pt x="152603" y="845905"/>
                      <a:pt x="152603" y="871538"/>
                    </a:cubicBezTo>
                    <a:cubicBezTo>
                      <a:pt x="152603" y="871538"/>
                      <a:pt x="152603" y="871538"/>
                      <a:pt x="0" y="871538"/>
                    </a:cubicBezTo>
                    <a:cubicBezTo>
                      <a:pt x="0" y="871538"/>
                      <a:pt x="0" y="871538"/>
                      <a:pt x="0" y="234973"/>
                    </a:cubicBezTo>
                    <a:cubicBezTo>
                      <a:pt x="0" y="234973"/>
                      <a:pt x="0" y="234973"/>
                      <a:pt x="818120" y="234973"/>
                    </a:cubicBezTo>
                    <a:cubicBezTo>
                      <a:pt x="818120" y="234973"/>
                      <a:pt x="818120" y="234973"/>
                      <a:pt x="818120" y="0"/>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endParaRPr lang="en-US" sz="1013" dirty="0"/>
              </a:p>
            </p:txBody>
          </p:sp>
        </p:grpSp>
        <p:sp>
          <p:nvSpPr>
            <p:cNvPr id="37" name="Rectangle 36"/>
            <p:cNvSpPr/>
            <p:nvPr/>
          </p:nvSpPr>
          <p:spPr>
            <a:xfrm>
              <a:off x="1844156" y="4023541"/>
              <a:ext cx="1053100" cy="360308"/>
            </a:xfrm>
            <a:prstGeom prst="rect">
              <a:avLst/>
            </a:prstGeom>
            <a:noFill/>
            <a:ln w="381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750" b="1" kern="0" dirty="0">
                  <a:solidFill>
                    <a:schemeClr val="accent5"/>
                  </a:solidFill>
                  <a:cs typeface="Arial" panose="020B0604020202020204" pitchFamily="34" charset="0"/>
                </a:rPr>
                <a:t>Automotive</a:t>
              </a:r>
              <a:endParaRPr lang="en-AU" sz="750" b="1" kern="0" dirty="0">
                <a:solidFill>
                  <a:schemeClr val="accent5"/>
                </a:solidFill>
                <a:cs typeface="Arial" panose="020B0604020202020204" pitchFamily="34" charset="0"/>
              </a:endParaRPr>
            </a:p>
          </p:txBody>
        </p:sp>
      </p:grpSp>
      <p:sp>
        <p:nvSpPr>
          <p:cNvPr id="40" name="TextBox 39"/>
          <p:cNvSpPr txBox="1"/>
          <p:nvPr/>
        </p:nvSpPr>
        <p:spPr>
          <a:xfrm>
            <a:off x="3016503" y="3254611"/>
            <a:ext cx="3137847" cy="219291"/>
          </a:xfrm>
          <a:prstGeom prst="rect">
            <a:avLst/>
          </a:prstGeom>
          <a:noFill/>
        </p:spPr>
        <p:txBody>
          <a:bodyPr wrap="square" rtlCol="0">
            <a:spAutoFit/>
          </a:bodyPr>
          <a:lstStyle/>
          <a:p>
            <a:pPr algn="ctr"/>
            <a:r>
              <a:rPr lang="en-US" sz="825" b="1" dirty="0">
                <a:solidFill>
                  <a:schemeClr val="accent1"/>
                </a:solidFill>
              </a:rPr>
              <a:t>PROTIVITI’S DIGITAL MATURITY SCALE</a:t>
            </a:r>
          </a:p>
        </p:txBody>
      </p:sp>
      <p:cxnSp>
        <p:nvCxnSpPr>
          <p:cNvPr id="41" name="Straight Connector 40"/>
          <p:cNvCxnSpPr/>
          <p:nvPr/>
        </p:nvCxnSpPr>
        <p:spPr>
          <a:xfrm>
            <a:off x="2548338" y="3247683"/>
            <a:ext cx="404732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 xmlns:a16="http://schemas.microsoft.com/office/drawing/2014/main" id="{4BBDC73E-3257-4C2A-A24D-2EB2A860D2E4}"/>
              </a:ext>
            </a:extLst>
          </p:cNvPr>
          <p:cNvSpPr/>
          <p:nvPr/>
        </p:nvSpPr>
        <p:spPr>
          <a:xfrm>
            <a:off x="751490" y="3529618"/>
            <a:ext cx="1988061" cy="244481"/>
          </a:xfrm>
          <a:prstGeom prst="rect">
            <a:avLst/>
          </a:prstGeom>
          <a:solidFill>
            <a:srgbClr val="EE332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p>
        </p:txBody>
      </p:sp>
      <p:sp>
        <p:nvSpPr>
          <p:cNvPr id="43" name="Rectangle 42">
            <a:extLst>
              <a:ext uri="{FF2B5EF4-FFF2-40B4-BE49-F238E27FC236}">
                <a16:creationId xmlns="" xmlns:a16="http://schemas.microsoft.com/office/drawing/2014/main" id="{001443F5-0759-4D63-8CD9-2647F018729D}"/>
              </a:ext>
            </a:extLst>
          </p:cNvPr>
          <p:cNvSpPr/>
          <p:nvPr/>
        </p:nvSpPr>
        <p:spPr>
          <a:xfrm>
            <a:off x="2738986" y="3533438"/>
            <a:ext cx="835134" cy="252612"/>
          </a:xfrm>
          <a:prstGeom prst="rect">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4" name="Rectangle 43">
            <a:extLst>
              <a:ext uri="{FF2B5EF4-FFF2-40B4-BE49-F238E27FC236}">
                <a16:creationId xmlns="" xmlns:a16="http://schemas.microsoft.com/office/drawing/2014/main" id="{1A9C7464-8570-4CA5-8D79-7423BC695B02}"/>
              </a:ext>
            </a:extLst>
          </p:cNvPr>
          <p:cNvSpPr/>
          <p:nvPr/>
        </p:nvSpPr>
        <p:spPr>
          <a:xfrm>
            <a:off x="3574120" y="3533438"/>
            <a:ext cx="1333490" cy="252613"/>
          </a:xfrm>
          <a:prstGeom prst="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5" name="Rectangle 44">
            <a:extLst>
              <a:ext uri="{FF2B5EF4-FFF2-40B4-BE49-F238E27FC236}">
                <a16:creationId xmlns="" xmlns:a16="http://schemas.microsoft.com/office/drawing/2014/main" id="{2729916B-6875-41F5-AFB6-CC70C33345EE}"/>
              </a:ext>
            </a:extLst>
          </p:cNvPr>
          <p:cNvSpPr/>
          <p:nvPr/>
        </p:nvSpPr>
        <p:spPr>
          <a:xfrm>
            <a:off x="4907611" y="3531526"/>
            <a:ext cx="3427091" cy="248548"/>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cxnSp>
        <p:nvCxnSpPr>
          <p:cNvPr id="46" name="Straight Arrow Connector 45">
            <a:extLst>
              <a:ext uri="{FF2B5EF4-FFF2-40B4-BE49-F238E27FC236}">
                <a16:creationId xmlns="" xmlns:a16="http://schemas.microsoft.com/office/drawing/2014/main" id="{A7721A71-BF94-48B4-82F6-6556959E875F}"/>
              </a:ext>
            </a:extLst>
          </p:cNvPr>
          <p:cNvCxnSpPr>
            <a:cxnSpLocks/>
          </p:cNvCxnSpPr>
          <p:nvPr/>
        </p:nvCxnSpPr>
        <p:spPr>
          <a:xfrm>
            <a:off x="793889" y="3661134"/>
            <a:ext cx="7970236"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 xmlns:a16="http://schemas.microsoft.com/office/drawing/2014/main" id="{53943B1C-9B7F-4EB6-8248-DBBB8631C5E3}"/>
              </a:ext>
            </a:extLst>
          </p:cNvPr>
          <p:cNvSpPr/>
          <p:nvPr/>
        </p:nvSpPr>
        <p:spPr>
          <a:xfrm>
            <a:off x="626344" y="3507789"/>
            <a:ext cx="335090" cy="306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bg1"/>
                </a:solidFill>
                <a:latin typeface="Calibri" panose="020F0502020204030204" pitchFamily="34" charset="0"/>
                <a:cs typeface="Calibri" panose="020F0502020204030204" pitchFamily="34" charset="0"/>
              </a:rPr>
              <a:t>1</a:t>
            </a:r>
          </a:p>
        </p:txBody>
      </p:sp>
      <p:sp>
        <p:nvSpPr>
          <p:cNvPr id="48" name="Oval 47">
            <a:extLst>
              <a:ext uri="{FF2B5EF4-FFF2-40B4-BE49-F238E27FC236}">
                <a16:creationId xmlns="" xmlns:a16="http://schemas.microsoft.com/office/drawing/2014/main" id="{B859E7CA-FA56-4FA1-9724-39F147EA83B5}"/>
              </a:ext>
            </a:extLst>
          </p:cNvPr>
          <p:cNvSpPr/>
          <p:nvPr/>
        </p:nvSpPr>
        <p:spPr>
          <a:xfrm>
            <a:off x="1460914" y="3507789"/>
            <a:ext cx="335090" cy="306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bg1"/>
                </a:solidFill>
                <a:latin typeface="Calibri" panose="020F0502020204030204" pitchFamily="34" charset="0"/>
                <a:cs typeface="Calibri" panose="020F0502020204030204" pitchFamily="34" charset="0"/>
              </a:rPr>
              <a:t>2</a:t>
            </a:r>
          </a:p>
        </p:txBody>
      </p:sp>
      <p:sp>
        <p:nvSpPr>
          <p:cNvPr id="49" name="Oval 48">
            <a:extLst>
              <a:ext uri="{FF2B5EF4-FFF2-40B4-BE49-F238E27FC236}">
                <a16:creationId xmlns="" xmlns:a16="http://schemas.microsoft.com/office/drawing/2014/main" id="{3B199E97-81C1-4E88-81C2-6AC7BA9DF4CD}"/>
              </a:ext>
            </a:extLst>
          </p:cNvPr>
          <p:cNvSpPr/>
          <p:nvPr/>
        </p:nvSpPr>
        <p:spPr>
          <a:xfrm>
            <a:off x="2295486" y="3507789"/>
            <a:ext cx="335090" cy="306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bg1"/>
                </a:solidFill>
                <a:latin typeface="Calibri" panose="020F0502020204030204" pitchFamily="34" charset="0"/>
                <a:cs typeface="Calibri" panose="020F0502020204030204" pitchFamily="34" charset="0"/>
              </a:rPr>
              <a:t>3</a:t>
            </a:r>
          </a:p>
        </p:txBody>
      </p:sp>
      <p:sp>
        <p:nvSpPr>
          <p:cNvPr id="50" name="Oval 49">
            <a:extLst>
              <a:ext uri="{FF2B5EF4-FFF2-40B4-BE49-F238E27FC236}">
                <a16:creationId xmlns="" xmlns:a16="http://schemas.microsoft.com/office/drawing/2014/main" id="{809410F0-4FF8-44B3-A082-5C1300B3FAB1}"/>
              </a:ext>
            </a:extLst>
          </p:cNvPr>
          <p:cNvSpPr/>
          <p:nvPr/>
        </p:nvSpPr>
        <p:spPr>
          <a:xfrm>
            <a:off x="3130057" y="3507789"/>
            <a:ext cx="335090" cy="306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bg1"/>
                </a:solidFill>
                <a:latin typeface="Calibri" panose="020F0502020204030204" pitchFamily="34" charset="0"/>
                <a:cs typeface="Calibri" panose="020F0502020204030204" pitchFamily="34" charset="0"/>
              </a:rPr>
              <a:t>4</a:t>
            </a:r>
          </a:p>
        </p:txBody>
      </p:sp>
      <p:sp>
        <p:nvSpPr>
          <p:cNvPr id="51" name="Oval 50">
            <a:extLst>
              <a:ext uri="{FF2B5EF4-FFF2-40B4-BE49-F238E27FC236}">
                <a16:creationId xmlns="" xmlns:a16="http://schemas.microsoft.com/office/drawing/2014/main" id="{4BF7E3F3-EE98-4036-8968-CBB43716075A}"/>
              </a:ext>
            </a:extLst>
          </p:cNvPr>
          <p:cNvSpPr/>
          <p:nvPr/>
        </p:nvSpPr>
        <p:spPr>
          <a:xfrm>
            <a:off x="3964627" y="3507789"/>
            <a:ext cx="335090" cy="306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bg1"/>
                </a:solidFill>
                <a:latin typeface="Calibri" panose="020F0502020204030204" pitchFamily="34" charset="0"/>
                <a:cs typeface="Calibri" panose="020F0502020204030204" pitchFamily="34" charset="0"/>
              </a:rPr>
              <a:t>5</a:t>
            </a:r>
          </a:p>
        </p:txBody>
      </p:sp>
      <p:sp>
        <p:nvSpPr>
          <p:cNvPr id="52" name="Oval 51">
            <a:extLst>
              <a:ext uri="{FF2B5EF4-FFF2-40B4-BE49-F238E27FC236}">
                <a16:creationId xmlns="" xmlns:a16="http://schemas.microsoft.com/office/drawing/2014/main" id="{15336C68-A0F3-486E-925E-420717EE67E9}"/>
              </a:ext>
            </a:extLst>
          </p:cNvPr>
          <p:cNvSpPr/>
          <p:nvPr/>
        </p:nvSpPr>
        <p:spPr>
          <a:xfrm>
            <a:off x="4799199" y="3507789"/>
            <a:ext cx="335090" cy="306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bg1"/>
                </a:solidFill>
                <a:latin typeface="Calibri" panose="020F0502020204030204" pitchFamily="34" charset="0"/>
                <a:cs typeface="Calibri" panose="020F0502020204030204" pitchFamily="34" charset="0"/>
              </a:rPr>
              <a:t>6</a:t>
            </a:r>
          </a:p>
        </p:txBody>
      </p:sp>
      <p:sp>
        <p:nvSpPr>
          <p:cNvPr id="53" name="Oval 52">
            <a:extLst>
              <a:ext uri="{FF2B5EF4-FFF2-40B4-BE49-F238E27FC236}">
                <a16:creationId xmlns="" xmlns:a16="http://schemas.microsoft.com/office/drawing/2014/main" id="{2E3A3C88-938E-49EF-B42F-572D6F97ADD6}"/>
              </a:ext>
            </a:extLst>
          </p:cNvPr>
          <p:cNvSpPr/>
          <p:nvPr/>
        </p:nvSpPr>
        <p:spPr>
          <a:xfrm>
            <a:off x="5633770" y="3507789"/>
            <a:ext cx="335090" cy="306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bg1"/>
                </a:solidFill>
                <a:latin typeface="Calibri" panose="020F0502020204030204" pitchFamily="34" charset="0"/>
                <a:cs typeface="Calibri" panose="020F0502020204030204" pitchFamily="34" charset="0"/>
              </a:rPr>
              <a:t>7</a:t>
            </a:r>
          </a:p>
        </p:txBody>
      </p:sp>
      <p:sp>
        <p:nvSpPr>
          <p:cNvPr id="54" name="Oval 53">
            <a:extLst>
              <a:ext uri="{FF2B5EF4-FFF2-40B4-BE49-F238E27FC236}">
                <a16:creationId xmlns="" xmlns:a16="http://schemas.microsoft.com/office/drawing/2014/main" id="{C12EF0FA-7432-48A4-BC5C-3FD83EF605D0}"/>
              </a:ext>
            </a:extLst>
          </p:cNvPr>
          <p:cNvSpPr/>
          <p:nvPr/>
        </p:nvSpPr>
        <p:spPr>
          <a:xfrm>
            <a:off x="6468340" y="3507789"/>
            <a:ext cx="335090" cy="306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bg1"/>
                </a:solidFill>
                <a:latin typeface="Calibri" panose="020F0502020204030204" pitchFamily="34" charset="0"/>
                <a:cs typeface="Calibri" panose="020F0502020204030204" pitchFamily="34" charset="0"/>
              </a:rPr>
              <a:t>8</a:t>
            </a:r>
          </a:p>
        </p:txBody>
      </p:sp>
      <p:sp>
        <p:nvSpPr>
          <p:cNvPr id="55" name="Oval 54">
            <a:extLst>
              <a:ext uri="{FF2B5EF4-FFF2-40B4-BE49-F238E27FC236}">
                <a16:creationId xmlns="" xmlns:a16="http://schemas.microsoft.com/office/drawing/2014/main" id="{026FEA98-11C7-46BD-B55D-6A8C2E5322E7}"/>
              </a:ext>
            </a:extLst>
          </p:cNvPr>
          <p:cNvSpPr/>
          <p:nvPr/>
        </p:nvSpPr>
        <p:spPr>
          <a:xfrm>
            <a:off x="7302912" y="3507789"/>
            <a:ext cx="335090" cy="306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bg1"/>
                </a:solidFill>
                <a:latin typeface="Calibri" panose="020F0502020204030204" pitchFamily="34" charset="0"/>
                <a:cs typeface="Calibri" panose="020F0502020204030204" pitchFamily="34" charset="0"/>
              </a:rPr>
              <a:t>9</a:t>
            </a:r>
          </a:p>
        </p:txBody>
      </p:sp>
      <p:sp>
        <p:nvSpPr>
          <p:cNvPr id="56" name="Oval 55">
            <a:extLst>
              <a:ext uri="{FF2B5EF4-FFF2-40B4-BE49-F238E27FC236}">
                <a16:creationId xmlns="" xmlns:a16="http://schemas.microsoft.com/office/drawing/2014/main" id="{A7B59359-C957-46A0-9405-7005E04C2976}"/>
              </a:ext>
            </a:extLst>
          </p:cNvPr>
          <p:cNvSpPr/>
          <p:nvPr/>
        </p:nvSpPr>
        <p:spPr>
          <a:xfrm>
            <a:off x="8137486" y="3507789"/>
            <a:ext cx="335090" cy="306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b="1" dirty="0">
                <a:solidFill>
                  <a:schemeClr val="bg1"/>
                </a:solidFill>
                <a:latin typeface="Calibri" panose="020F0502020204030204" pitchFamily="34" charset="0"/>
                <a:cs typeface="Calibri" panose="020F0502020204030204" pitchFamily="34" charset="0"/>
              </a:rPr>
              <a:t>10</a:t>
            </a:r>
          </a:p>
        </p:txBody>
      </p:sp>
      <p:sp>
        <p:nvSpPr>
          <p:cNvPr id="57" name="Rectangle 56">
            <a:extLst>
              <a:ext uri="{FF2B5EF4-FFF2-40B4-BE49-F238E27FC236}">
                <a16:creationId xmlns="" xmlns:a16="http://schemas.microsoft.com/office/drawing/2014/main" id="{F2FB3E02-F5CC-4FE7-9DE1-29DC16FDBA14}"/>
              </a:ext>
            </a:extLst>
          </p:cNvPr>
          <p:cNvSpPr/>
          <p:nvPr/>
        </p:nvSpPr>
        <p:spPr>
          <a:xfrm>
            <a:off x="3397575" y="3900298"/>
            <a:ext cx="1509488" cy="20116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3C3D3E"/>
                </a:solidFill>
                <a:latin typeface="Calibri" panose="020F0502020204030204" pitchFamily="34" charset="0"/>
                <a:cs typeface="Calibri" panose="020F0502020204030204" pitchFamily="34" charset="0"/>
              </a:rPr>
              <a:t>Digital Follower</a:t>
            </a:r>
          </a:p>
        </p:txBody>
      </p:sp>
      <p:sp>
        <p:nvSpPr>
          <p:cNvPr id="58" name="Isosceles Triangle 57">
            <a:extLst>
              <a:ext uri="{FF2B5EF4-FFF2-40B4-BE49-F238E27FC236}">
                <a16:creationId xmlns="" xmlns:a16="http://schemas.microsoft.com/office/drawing/2014/main" id="{17F085FD-BB60-4657-9247-2393FF371644}"/>
              </a:ext>
            </a:extLst>
          </p:cNvPr>
          <p:cNvSpPr/>
          <p:nvPr/>
        </p:nvSpPr>
        <p:spPr>
          <a:xfrm>
            <a:off x="4516409" y="3806014"/>
            <a:ext cx="91440" cy="9144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Calibri" panose="020F0502020204030204" pitchFamily="34" charset="0"/>
              <a:cs typeface="Calibri" panose="020F0502020204030204" pitchFamily="34" charset="0"/>
            </a:endParaRPr>
          </a:p>
        </p:txBody>
      </p:sp>
      <p:sp>
        <p:nvSpPr>
          <p:cNvPr id="59" name="Rectangle 58">
            <a:extLst>
              <a:ext uri="{FF2B5EF4-FFF2-40B4-BE49-F238E27FC236}">
                <a16:creationId xmlns="" xmlns:a16="http://schemas.microsoft.com/office/drawing/2014/main" id="{C1505001-5709-45FD-AC8E-985AA89E5795}"/>
              </a:ext>
            </a:extLst>
          </p:cNvPr>
          <p:cNvSpPr/>
          <p:nvPr/>
        </p:nvSpPr>
        <p:spPr>
          <a:xfrm>
            <a:off x="6803430" y="3900298"/>
            <a:ext cx="1770112" cy="20116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3C3D3E"/>
                </a:solidFill>
                <a:latin typeface="Calibri" panose="020F0502020204030204" pitchFamily="34" charset="0"/>
                <a:cs typeface="Calibri" panose="020F0502020204030204" pitchFamily="34" charset="0"/>
              </a:rPr>
              <a:t>Digital Leader</a:t>
            </a:r>
          </a:p>
        </p:txBody>
      </p:sp>
      <p:sp>
        <p:nvSpPr>
          <p:cNvPr id="60" name="Isosceles Triangle 59">
            <a:extLst>
              <a:ext uri="{FF2B5EF4-FFF2-40B4-BE49-F238E27FC236}">
                <a16:creationId xmlns="" xmlns:a16="http://schemas.microsoft.com/office/drawing/2014/main" id="{94A12083-5D8E-4E16-8EA4-824971ADC5DA}"/>
              </a:ext>
            </a:extLst>
          </p:cNvPr>
          <p:cNvSpPr/>
          <p:nvPr/>
        </p:nvSpPr>
        <p:spPr>
          <a:xfrm>
            <a:off x="8207060" y="3806014"/>
            <a:ext cx="91440" cy="9144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Calibri" panose="020F0502020204030204" pitchFamily="34" charset="0"/>
              <a:cs typeface="Calibri" panose="020F0502020204030204" pitchFamily="34" charset="0"/>
            </a:endParaRPr>
          </a:p>
        </p:txBody>
      </p:sp>
      <p:sp>
        <p:nvSpPr>
          <p:cNvPr id="61" name="Rectangle 60">
            <a:extLst>
              <a:ext uri="{FF2B5EF4-FFF2-40B4-BE49-F238E27FC236}">
                <a16:creationId xmlns="" xmlns:a16="http://schemas.microsoft.com/office/drawing/2014/main" id="{F4D471CD-7AD6-4B6E-920B-63F4C1D9A770}"/>
              </a:ext>
            </a:extLst>
          </p:cNvPr>
          <p:cNvSpPr/>
          <p:nvPr/>
        </p:nvSpPr>
        <p:spPr>
          <a:xfrm>
            <a:off x="309333" y="3901086"/>
            <a:ext cx="1350680" cy="20116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3C3D3E"/>
                </a:solidFill>
                <a:latin typeface="Calibri" panose="020F0502020204030204" pitchFamily="34" charset="0"/>
                <a:cs typeface="Calibri" panose="020F0502020204030204" pitchFamily="34" charset="0"/>
              </a:rPr>
              <a:t>Digital Skeptic</a:t>
            </a:r>
          </a:p>
        </p:txBody>
      </p:sp>
      <p:sp>
        <p:nvSpPr>
          <p:cNvPr id="62" name="Isosceles Triangle 61">
            <a:extLst>
              <a:ext uri="{FF2B5EF4-FFF2-40B4-BE49-F238E27FC236}">
                <a16:creationId xmlns="" xmlns:a16="http://schemas.microsoft.com/office/drawing/2014/main" id="{C693AB04-ED29-42D2-9C51-A506EAFD275D}"/>
              </a:ext>
            </a:extLst>
          </p:cNvPr>
          <p:cNvSpPr/>
          <p:nvPr/>
        </p:nvSpPr>
        <p:spPr>
          <a:xfrm>
            <a:off x="825757" y="3806014"/>
            <a:ext cx="91440" cy="9144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Calibri" panose="020F0502020204030204" pitchFamily="34" charset="0"/>
              <a:cs typeface="Calibri" panose="020F0502020204030204" pitchFamily="34" charset="0"/>
            </a:endParaRPr>
          </a:p>
        </p:txBody>
      </p:sp>
      <p:sp>
        <p:nvSpPr>
          <p:cNvPr id="63" name="Rectangle 62">
            <a:extLst>
              <a:ext uri="{FF2B5EF4-FFF2-40B4-BE49-F238E27FC236}">
                <a16:creationId xmlns="" xmlns:a16="http://schemas.microsoft.com/office/drawing/2014/main" id="{C0F35337-7FBB-49A1-A7C3-BFBC92E971E3}"/>
              </a:ext>
            </a:extLst>
          </p:cNvPr>
          <p:cNvSpPr/>
          <p:nvPr/>
        </p:nvSpPr>
        <p:spPr>
          <a:xfrm>
            <a:off x="1853454" y="3900298"/>
            <a:ext cx="1350680" cy="20116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3C3D3E"/>
                </a:solidFill>
                <a:latin typeface="Calibri" panose="020F0502020204030204" pitchFamily="34" charset="0"/>
                <a:cs typeface="Calibri" panose="020F0502020204030204" pitchFamily="34" charset="0"/>
              </a:rPr>
              <a:t>Digital Beginner</a:t>
            </a:r>
          </a:p>
        </p:txBody>
      </p:sp>
      <p:sp>
        <p:nvSpPr>
          <p:cNvPr id="64" name="Isosceles Triangle 63">
            <a:extLst>
              <a:ext uri="{FF2B5EF4-FFF2-40B4-BE49-F238E27FC236}">
                <a16:creationId xmlns="" xmlns:a16="http://schemas.microsoft.com/office/drawing/2014/main" id="{0DE8E722-D730-4C3F-B143-DCBF627B7775}"/>
              </a:ext>
            </a:extLst>
          </p:cNvPr>
          <p:cNvSpPr/>
          <p:nvPr/>
        </p:nvSpPr>
        <p:spPr>
          <a:xfrm>
            <a:off x="2671083" y="3806014"/>
            <a:ext cx="91440" cy="9144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Calibri" panose="020F0502020204030204" pitchFamily="34" charset="0"/>
              <a:cs typeface="Calibri" panose="020F0502020204030204" pitchFamily="34" charset="0"/>
            </a:endParaRPr>
          </a:p>
        </p:txBody>
      </p:sp>
      <p:sp>
        <p:nvSpPr>
          <p:cNvPr id="65" name="Rectangle 64">
            <a:extLst>
              <a:ext uri="{FF2B5EF4-FFF2-40B4-BE49-F238E27FC236}">
                <a16:creationId xmlns="" xmlns:a16="http://schemas.microsoft.com/office/drawing/2014/main" id="{F2FB3E02-F5CC-4FE7-9DE1-29DC16FDBA14}"/>
              </a:ext>
            </a:extLst>
          </p:cNvPr>
          <p:cNvSpPr/>
          <p:nvPr/>
        </p:nvSpPr>
        <p:spPr>
          <a:xfrm>
            <a:off x="5100504" y="3896364"/>
            <a:ext cx="1509488" cy="20116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3C3D3E"/>
                </a:solidFill>
                <a:latin typeface="Calibri" panose="020F0502020204030204" pitchFamily="34" charset="0"/>
                <a:cs typeface="Calibri" panose="020F0502020204030204" pitchFamily="34" charset="0"/>
              </a:rPr>
              <a:t>Digital Advanced</a:t>
            </a:r>
          </a:p>
        </p:txBody>
      </p:sp>
      <p:sp>
        <p:nvSpPr>
          <p:cNvPr id="66" name="Isosceles Triangle 65">
            <a:extLst>
              <a:ext uri="{FF2B5EF4-FFF2-40B4-BE49-F238E27FC236}">
                <a16:creationId xmlns="" xmlns:a16="http://schemas.microsoft.com/office/drawing/2014/main" id="{17F085FD-BB60-4657-9247-2393FF371644}"/>
              </a:ext>
            </a:extLst>
          </p:cNvPr>
          <p:cNvSpPr/>
          <p:nvPr/>
        </p:nvSpPr>
        <p:spPr>
          <a:xfrm>
            <a:off x="6124666" y="3806014"/>
            <a:ext cx="91440" cy="9144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Calibri" panose="020F0502020204030204" pitchFamily="34" charset="0"/>
              <a:cs typeface="Calibri" panose="020F0502020204030204" pitchFamily="34" charset="0"/>
            </a:endParaRPr>
          </a:p>
        </p:txBody>
      </p:sp>
      <p:sp>
        <p:nvSpPr>
          <p:cNvPr id="67" name="Rectangle 66">
            <a:extLst>
              <a:ext uri="{FF2B5EF4-FFF2-40B4-BE49-F238E27FC236}">
                <a16:creationId xmlns="" xmlns:a16="http://schemas.microsoft.com/office/drawing/2014/main" id="{F4D471CD-7AD6-4B6E-920B-63F4C1D9A770}"/>
              </a:ext>
            </a:extLst>
          </p:cNvPr>
          <p:cNvSpPr/>
          <p:nvPr/>
        </p:nvSpPr>
        <p:spPr>
          <a:xfrm>
            <a:off x="309333" y="4114794"/>
            <a:ext cx="1350680" cy="197363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Digital plans are not formalized and initiatives are managed in an </a:t>
            </a:r>
            <a:br>
              <a:rPr lang="en-US" sz="1000" dirty="0">
                <a:solidFill>
                  <a:schemeClr val="tx1"/>
                </a:solidFill>
              </a:rPr>
            </a:br>
            <a:r>
              <a:rPr lang="en-US" sz="1000" dirty="0">
                <a:solidFill>
                  <a:schemeClr val="tx1"/>
                </a:solidFill>
              </a:rPr>
              <a:t>ad-hoc or reactive manner. </a:t>
            </a:r>
          </a:p>
        </p:txBody>
      </p:sp>
      <p:sp>
        <p:nvSpPr>
          <p:cNvPr id="68" name="Rectangle 67">
            <a:extLst>
              <a:ext uri="{FF2B5EF4-FFF2-40B4-BE49-F238E27FC236}">
                <a16:creationId xmlns="" xmlns:a16="http://schemas.microsoft.com/office/drawing/2014/main" id="{F4D471CD-7AD6-4B6E-920B-63F4C1D9A770}"/>
              </a:ext>
            </a:extLst>
          </p:cNvPr>
          <p:cNvSpPr/>
          <p:nvPr/>
        </p:nvSpPr>
        <p:spPr>
          <a:xfrm>
            <a:off x="1853454" y="4114794"/>
            <a:ext cx="1350680" cy="197363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Digital plans are not fully developed although multiple digital initiatives are underway and the objectives of these initiatives are understood. </a:t>
            </a:r>
            <a:endParaRPr lang="en-GB" sz="1000" dirty="0">
              <a:solidFill>
                <a:schemeClr val="tx1"/>
              </a:solidFill>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 xmlns:a16="http://schemas.microsoft.com/office/drawing/2014/main" id="{F4D471CD-7AD6-4B6E-920B-63F4C1D9A770}"/>
              </a:ext>
            </a:extLst>
          </p:cNvPr>
          <p:cNvSpPr/>
          <p:nvPr/>
        </p:nvSpPr>
        <p:spPr>
          <a:xfrm>
            <a:off x="3397575" y="4114794"/>
            <a:ext cx="1509488" cy="197363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 digital strategy has been developed and the organization has a proven track record delivering on digital initiatives. Digital initiatives are typically focused on discrete aspects of Customer Journey.</a:t>
            </a:r>
          </a:p>
        </p:txBody>
      </p:sp>
      <p:sp>
        <p:nvSpPr>
          <p:cNvPr id="70" name="Rectangle 69">
            <a:extLst>
              <a:ext uri="{FF2B5EF4-FFF2-40B4-BE49-F238E27FC236}">
                <a16:creationId xmlns="" xmlns:a16="http://schemas.microsoft.com/office/drawing/2014/main" id="{F4D471CD-7AD6-4B6E-920B-63F4C1D9A770}"/>
              </a:ext>
            </a:extLst>
          </p:cNvPr>
          <p:cNvSpPr/>
          <p:nvPr/>
        </p:nvSpPr>
        <p:spPr>
          <a:xfrm>
            <a:off x="5100504" y="4114793"/>
            <a:ext cx="1509488" cy="197363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Digital aspects are in place and managed quantitatively enterprise wide. High levels of process automation have been achieved. The organization has a proven track record adopting emerging technologies.</a:t>
            </a:r>
          </a:p>
        </p:txBody>
      </p:sp>
      <p:sp>
        <p:nvSpPr>
          <p:cNvPr id="71" name="Rectangle 70">
            <a:extLst>
              <a:ext uri="{FF2B5EF4-FFF2-40B4-BE49-F238E27FC236}">
                <a16:creationId xmlns="" xmlns:a16="http://schemas.microsoft.com/office/drawing/2014/main" id="{F4D471CD-7AD6-4B6E-920B-63F4C1D9A770}"/>
              </a:ext>
            </a:extLst>
          </p:cNvPr>
          <p:cNvSpPr/>
          <p:nvPr/>
        </p:nvSpPr>
        <p:spPr>
          <a:xfrm>
            <a:off x="6803430" y="4114793"/>
            <a:ext cx="1770112" cy="197363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Organization has a proven track record of disrupting traditional business models. Digital aspects of strategic plans are continually improved based on lessons learned and predictive indicators. </a:t>
            </a:r>
          </a:p>
        </p:txBody>
      </p:sp>
    </p:spTree>
    <p:extLst>
      <p:ext uri="{BB962C8B-B14F-4D97-AF65-F5344CB8AC3E}">
        <p14:creationId xmlns:p14="http://schemas.microsoft.com/office/powerpoint/2010/main" val="338931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transformation (cont.)</a:t>
            </a:r>
          </a:p>
        </p:txBody>
      </p:sp>
      <p:sp>
        <p:nvSpPr>
          <p:cNvPr id="4" name="Slide Number Placeholder 3"/>
          <p:cNvSpPr>
            <a:spLocks noGrp="1"/>
          </p:cNvSpPr>
          <p:nvPr>
            <p:ph type="sldNum" sz="quarter" idx="4"/>
          </p:nvPr>
        </p:nvSpPr>
        <p:spPr/>
        <p:txBody>
          <a:bodyPr/>
          <a:lstStyle/>
          <a:p>
            <a:fld id="{1C026648-BCB3-47E3-8128-611D1202DC8A}" type="slidenum">
              <a:rPr lang="en-US" smtClean="0"/>
              <a:pPr/>
              <a:t>25</a:t>
            </a:fld>
            <a:endParaRPr lang="en-US" dirty="0"/>
          </a:p>
        </p:txBody>
      </p:sp>
      <p:grpSp>
        <p:nvGrpSpPr>
          <p:cNvPr id="5" name="Group 4"/>
          <p:cNvGrpSpPr/>
          <p:nvPr/>
        </p:nvGrpSpPr>
        <p:grpSpPr>
          <a:xfrm>
            <a:off x="1791811" y="759819"/>
            <a:ext cx="5123993" cy="5123993"/>
            <a:chOff x="1791811" y="868679"/>
            <a:chExt cx="5123993" cy="5123993"/>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791811" y="868679"/>
              <a:ext cx="5123993" cy="5123993"/>
            </a:xfrm>
            <a:prstGeom prst="rect">
              <a:avLst/>
            </a:prstGeom>
            <a:ln>
              <a:noFill/>
            </a:ln>
            <a:effectLst>
              <a:softEdge rad="112500"/>
            </a:effectLst>
          </p:spPr>
        </p:pic>
        <p:sp>
          <p:nvSpPr>
            <p:cNvPr id="7" name="TextBox 6"/>
            <p:cNvSpPr txBox="1"/>
            <p:nvPr/>
          </p:nvSpPr>
          <p:spPr>
            <a:xfrm rot="21200881">
              <a:off x="3738332" y="2418948"/>
              <a:ext cx="534121" cy="307777"/>
            </a:xfrm>
            <a:prstGeom prst="rect">
              <a:avLst/>
            </a:prstGeom>
            <a:noFill/>
          </p:spPr>
          <p:txBody>
            <a:bodyPr wrap="none" rtlCol="0">
              <a:spAutoFit/>
            </a:bodyPr>
            <a:lstStyle/>
            <a:p>
              <a:r>
                <a:rPr lang="en-US" sz="1400" dirty="0">
                  <a:solidFill>
                    <a:schemeClr val="bg1">
                      <a:lumMod val="75000"/>
                    </a:schemeClr>
                  </a:solidFill>
                </a:rPr>
                <a:t>Risk</a:t>
              </a:r>
            </a:p>
          </p:txBody>
        </p:sp>
      </p:grpSp>
      <p:sp>
        <p:nvSpPr>
          <p:cNvPr id="8" name="TextBox 7"/>
          <p:cNvSpPr txBox="1"/>
          <p:nvPr/>
        </p:nvSpPr>
        <p:spPr>
          <a:xfrm>
            <a:off x="142743" y="1615009"/>
            <a:ext cx="2898550" cy="707886"/>
          </a:xfrm>
          <a:prstGeom prst="rect">
            <a:avLst/>
          </a:prstGeom>
          <a:noFill/>
        </p:spPr>
        <p:txBody>
          <a:bodyPr wrap="none" rtlCol="0">
            <a:spAutoFit/>
          </a:bodyPr>
          <a:lstStyle/>
          <a:p>
            <a:r>
              <a:rPr lang="en-US" sz="2000" b="1" dirty="0"/>
              <a:t>Artificial Intelligence / </a:t>
            </a:r>
          </a:p>
          <a:p>
            <a:r>
              <a:rPr lang="en-US" sz="2000" b="1" dirty="0"/>
              <a:t>Cognitive Computing</a:t>
            </a:r>
          </a:p>
        </p:txBody>
      </p:sp>
      <p:sp>
        <p:nvSpPr>
          <p:cNvPr id="9" name="TextBox 8"/>
          <p:cNvSpPr txBox="1"/>
          <p:nvPr/>
        </p:nvSpPr>
        <p:spPr>
          <a:xfrm>
            <a:off x="372076" y="3214270"/>
            <a:ext cx="2279791" cy="707886"/>
          </a:xfrm>
          <a:prstGeom prst="rect">
            <a:avLst/>
          </a:prstGeom>
          <a:noFill/>
        </p:spPr>
        <p:txBody>
          <a:bodyPr wrap="none" rtlCol="0">
            <a:spAutoFit/>
          </a:bodyPr>
          <a:lstStyle/>
          <a:p>
            <a:r>
              <a:rPr lang="en-US" sz="2000" b="1" dirty="0"/>
              <a:t>Robotic Process </a:t>
            </a:r>
          </a:p>
          <a:p>
            <a:r>
              <a:rPr lang="en-US" sz="2000" b="1" dirty="0"/>
              <a:t>Automation</a:t>
            </a:r>
          </a:p>
        </p:txBody>
      </p:sp>
      <p:sp>
        <p:nvSpPr>
          <p:cNvPr id="10" name="TextBox 9"/>
          <p:cNvSpPr txBox="1"/>
          <p:nvPr/>
        </p:nvSpPr>
        <p:spPr>
          <a:xfrm>
            <a:off x="1753511" y="1023869"/>
            <a:ext cx="3501280" cy="400110"/>
          </a:xfrm>
          <a:prstGeom prst="rect">
            <a:avLst/>
          </a:prstGeom>
          <a:noFill/>
        </p:spPr>
        <p:txBody>
          <a:bodyPr wrap="none" rtlCol="0">
            <a:spAutoFit/>
          </a:bodyPr>
          <a:lstStyle/>
          <a:p>
            <a:r>
              <a:rPr lang="en-US" sz="2000" b="1" dirty="0"/>
              <a:t>The Internet of Things (IoT)</a:t>
            </a:r>
          </a:p>
        </p:txBody>
      </p:sp>
      <p:sp>
        <p:nvSpPr>
          <p:cNvPr id="11" name="TextBox 10"/>
          <p:cNvSpPr txBox="1"/>
          <p:nvPr/>
        </p:nvSpPr>
        <p:spPr>
          <a:xfrm>
            <a:off x="6290574" y="3013838"/>
            <a:ext cx="1552028" cy="400110"/>
          </a:xfrm>
          <a:prstGeom prst="rect">
            <a:avLst/>
          </a:prstGeom>
          <a:noFill/>
        </p:spPr>
        <p:txBody>
          <a:bodyPr wrap="none" rtlCol="0">
            <a:spAutoFit/>
          </a:bodyPr>
          <a:lstStyle/>
          <a:p>
            <a:r>
              <a:rPr lang="en-US" sz="2000" b="1" dirty="0"/>
              <a:t>3D Printing</a:t>
            </a:r>
          </a:p>
        </p:txBody>
      </p:sp>
      <p:sp>
        <p:nvSpPr>
          <p:cNvPr id="12" name="TextBox 11"/>
          <p:cNvSpPr txBox="1"/>
          <p:nvPr/>
        </p:nvSpPr>
        <p:spPr>
          <a:xfrm>
            <a:off x="7242475" y="935525"/>
            <a:ext cx="1433598" cy="400110"/>
          </a:xfrm>
          <a:prstGeom prst="rect">
            <a:avLst/>
          </a:prstGeom>
          <a:noFill/>
        </p:spPr>
        <p:txBody>
          <a:bodyPr wrap="none" rtlCol="0">
            <a:spAutoFit/>
          </a:bodyPr>
          <a:lstStyle/>
          <a:p>
            <a:r>
              <a:rPr lang="en-US" sz="2000" b="1" dirty="0"/>
              <a:t>Telehealth</a:t>
            </a:r>
          </a:p>
        </p:txBody>
      </p:sp>
      <p:sp>
        <p:nvSpPr>
          <p:cNvPr id="13" name="TextBox 12"/>
          <p:cNvSpPr txBox="1"/>
          <p:nvPr/>
        </p:nvSpPr>
        <p:spPr>
          <a:xfrm>
            <a:off x="6514959" y="3779547"/>
            <a:ext cx="1887248" cy="400110"/>
          </a:xfrm>
          <a:prstGeom prst="rect">
            <a:avLst/>
          </a:prstGeom>
          <a:noFill/>
        </p:spPr>
        <p:txBody>
          <a:bodyPr wrap="none" rtlCol="0">
            <a:spAutoFit/>
          </a:bodyPr>
          <a:lstStyle/>
          <a:p>
            <a:r>
              <a:rPr lang="en-US" sz="2000" b="1" dirty="0"/>
              <a:t>Virtual Reality</a:t>
            </a:r>
          </a:p>
        </p:txBody>
      </p:sp>
      <p:sp>
        <p:nvSpPr>
          <p:cNvPr id="14" name="TextBox 13"/>
          <p:cNvSpPr txBox="1"/>
          <p:nvPr/>
        </p:nvSpPr>
        <p:spPr>
          <a:xfrm>
            <a:off x="565274" y="4604543"/>
            <a:ext cx="1736373" cy="400110"/>
          </a:xfrm>
          <a:prstGeom prst="rect">
            <a:avLst/>
          </a:prstGeom>
          <a:noFill/>
        </p:spPr>
        <p:txBody>
          <a:bodyPr wrap="none" rtlCol="0">
            <a:spAutoFit/>
          </a:bodyPr>
          <a:lstStyle/>
          <a:p>
            <a:r>
              <a:rPr lang="en-US" sz="2000" b="1" dirty="0"/>
              <a:t>Social Media</a:t>
            </a:r>
          </a:p>
        </p:txBody>
      </p:sp>
      <p:sp>
        <p:nvSpPr>
          <p:cNvPr id="15" name="TextBox 14"/>
          <p:cNvSpPr txBox="1"/>
          <p:nvPr/>
        </p:nvSpPr>
        <p:spPr>
          <a:xfrm>
            <a:off x="6071052" y="4681879"/>
            <a:ext cx="1462452" cy="400110"/>
          </a:xfrm>
          <a:prstGeom prst="rect">
            <a:avLst/>
          </a:prstGeom>
          <a:noFill/>
        </p:spPr>
        <p:txBody>
          <a:bodyPr wrap="none" rtlCol="0">
            <a:spAutoFit/>
          </a:bodyPr>
          <a:lstStyle/>
          <a:p>
            <a:r>
              <a:rPr lang="en-US" sz="2000" b="1" dirty="0"/>
              <a:t>Wearables</a:t>
            </a:r>
          </a:p>
        </p:txBody>
      </p:sp>
      <p:sp>
        <p:nvSpPr>
          <p:cNvPr id="16" name="TextBox 15"/>
          <p:cNvSpPr txBox="1"/>
          <p:nvPr/>
        </p:nvSpPr>
        <p:spPr>
          <a:xfrm>
            <a:off x="7093589" y="2122841"/>
            <a:ext cx="1582484" cy="400110"/>
          </a:xfrm>
          <a:prstGeom prst="rect">
            <a:avLst/>
          </a:prstGeom>
          <a:noFill/>
        </p:spPr>
        <p:txBody>
          <a:bodyPr wrap="none" rtlCol="0">
            <a:spAutoFit/>
          </a:bodyPr>
          <a:lstStyle/>
          <a:p>
            <a:r>
              <a:rPr lang="en-US" sz="2000" b="1" dirty="0"/>
              <a:t>Biosensors</a:t>
            </a:r>
          </a:p>
        </p:txBody>
      </p:sp>
      <p:sp>
        <p:nvSpPr>
          <p:cNvPr id="17" name="TextBox 16"/>
          <p:cNvSpPr txBox="1"/>
          <p:nvPr/>
        </p:nvSpPr>
        <p:spPr>
          <a:xfrm>
            <a:off x="8093862" y="4881934"/>
            <a:ext cx="582211" cy="369332"/>
          </a:xfrm>
          <a:prstGeom prst="rect">
            <a:avLst/>
          </a:prstGeom>
          <a:noFill/>
        </p:spPr>
        <p:txBody>
          <a:bodyPr wrap="none" rtlCol="0">
            <a:spAutoFit/>
          </a:bodyPr>
          <a:lstStyle/>
          <a:p>
            <a:r>
              <a:rPr lang="en-US" i="1" dirty="0">
                <a:solidFill>
                  <a:schemeClr val="bg1">
                    <a:lumMod val="65000"/>
                  </a:schemeClr>
                </a:solidFill>
              </a:rPr>
              <a:t>Etc.</a:t>
            </a:r>
          </a:p>
        </p:txBody>
      </p:sp>
      <p:sp>
        <p:nvSpPr>
          <p:cNvPr id="18" name="TextBox 17"/>
          <p:cNvSpPr txBox="1"/>
          <p:nvPr/>
        </p:nvSpPr>
        <p:spPr>
          <a:xfrm>
            <a:off x="8131543" y="412405"/>
            <a:ext cx="582211" cy="369332"/>
          </a:xfrm>
          <a:prstGeom prst="rect">
            <a:avLst/>
          </a:prstGeom>
          <a:noFill/>
        </p:spPr>
        <p:txBody>
          <a:bodyPr wrap="none" rtlCol="0">
            <a:spAutoFit/>
          </a:bodyPr>
          <a:lstStyle/>
          <a:p>
            <a:r>
              <a:rPr lang="en-US" i="1" dirty="0">
                <a:solidFill>
                  <a:schemeClr val="bg1">
                    <a:lumMod val="65000"/>
                  </a:schemeClr>
                </a:solidFill>
              </a:rPr>
              <a:t>Etc.</a:t>
            </a:r>
          </a:p>
        </p:txBody>
      </p:sp>
      <p:sp>
        <p:nvSpPr>
          <p:cNvPr id="19" name="TextBox 18"/>
          <p:cNvSpPr txBox="1"/>
          <p:nvPr/>
        </p:nvSpPr>
        <p:spPr>
          <a:xfrm>
            <a:off x="139009" y="5668670"/>
            <a:ext cx="582211" cy="369332"/>
          </a:xfrm>
          <a:prstGeom prst="rect">
            <a:avLst/>
          </a:prstGeom>
          <a:noFill/>
        </p:spPr>
        <p:txBody>
          <a:bodyPr wrap="none" rtlCol="0">
            <a:spAutoFit/>
          </a:bodyPr>
          <a:lstStyle/>
          <a:p>
            <a:r>
              <a:rPr lang="en-US" i="1" dirty="0">
                <a:solidFill>
                  <a:schemeClr val="bg1">
                    <a:lumMod val="65000"/>
                  </a:schemeClr>
                </a:solidFill>
              </a:rPr>
              <a:t>Etc.</a:t>
            </a:r>
          </a:p>
        </p:txBody>
      </p:sp>
      <p:sp>
        <p:nvSpPr>
          <p:cNvPr id="20" name="TextBox 19"/>
          <p:cNvSpPr txBox="1"/>
          <p:nvPr/>
        </p:nvSpPr>
        <p:spPr>
          <a:xfrm>
            <a:off x="282802" y="2647765"/>
            <a:ext cx="582211" cy="369332"/>
          </a:xfrm>
          <a:prstGeom prst="rect">
            <a:avLst/>
          </a:prstGeom>
          <a:noFill/>
        </p:spPr>
        <p:txBody>
          <a:bodyPr wrap="none" rtlCol="0">
            <a:spAutoFit/>
          </a:bodyPr>
          <a:lstStyle/>
          <a:p>
            <a:r>
              <a:rPr lang="en-US" i="1" dirty="0">
                <a:solidFill>
                  <a:schemeClr val="bg1">
                    <a:lumMod val="65000"/>
                  </a:schemeClr>
                </a:solidFill>
              </a:rPr>
              <a:t>Etc.</a:t>
            </a:r>
          </a:p>
        </p:txBody>
      </p:sp>
      <p:sp>
        <p:nvSpPr>
          <p:cNvPr id="21" name="TextBox 20">
            <a:extLst>
              <a:ext uri="{FF2B5EF4-FFF2-40B4-BE49-F238E27FC236}">
                <a16:creationId xmlns="" xmlns:a16="http://schemas.microsoft.com/office/drawing/2014/main" id="{E7040D17-B692-417B-B0B8-144BF97372B7}"/>
              </a:ext>
            </a:extLst>
          </p:cNvPr>
          <p:cNvSpPr txBox="1"/>
          <p:nvPr/>
        </p:nvSpPr>
        <p:spPr>
          <a:xfrm>
            <a:off x="985089" y="5747752"/>
            <a:ext cx="3371692" cy="400110"/>
          </a:xfrm>
          <a:prstGeom prst="rect">
            <a:avLst/>
          </a:prstGeom>
          <a:noFill/>
        </p:spPr>
        <p:txBody>
          <a:bodyPr wrap="none" rtlCol="0">
            <a:spAutoFit/>
          </a:bodyPr>
          <a:lstStyle/>
          <a:p>
            <a:r>
              <a:rPr lang="en-US" sz="2000" b="1" dirty="0"/>
              <a:t>Data / Advanced Analytics</a:t>
            </a:r>
          </a:p>
        </p:txBody>
      </p:sp>
      <p:sp>
        <p:nvSpPr>
          <p:cNvPr id="22" name="TextBox 21">
            <a:extLst>
              <a:ext uri="{FF2B5EF4-FFF2-40B4-BE49-F238E27FC236}">
                <a16:creationId xmlns="" xmlns:a16="http://schemas.microsoft.com/office/drawing/2014/main" id="{58DCFC83-C93D-46AA-8D21-3BCCCB4C797E}"/>
              </a:ext>
            </a:extLst>
          </p:cNvPr>
          <p:cNvSpPr txBox="1"/>
          <p:nvPr/>
        </p:nvSpPr>
        <p:spPr>
          <a:xfrm>
            <a:off x="5241395" y="5615727"/>
            <a:ext cx="1423788" cy="400110"/>
          </a:xfrm>
          <a:prstGeom prst="rect">
            <a:avLst/>
          </a:prstGeom>
          <a:noFill/>
        </p:spPr>
        <p:txBody>
          <a:bodyPr wrap="none" rtlCol="0">
            <a:spAutoFit/>
          </a:bodyPr>
          <a:lstStyle/>
          <a:p>
            <a:r>
              <a:rPr lang="en-US" sz="2000" b="1" dirty="0"/>
              <a:t>Genomics</a:t>
            </a:r>
          </a:p>
        </p:txBody>
      </p:sp>
      <p:sp>
        <p:nvSpPr>
          <p:cNvPr id="23" name="TextBox 22">
            <a:extLst>
              <a:ext uri="{FF2B5EF4-FFF2-40B4-BE49-F238E27FC236}">
                <a16:creationId xmlns="" xmlns:a16="http://schemas.microsoft.com/office/drawing/2014/main" id="{60B6477E-453F-455C-B0AF-8ECC6F71A029}"/>
              </a:ext>
            </a:extLst>
          </p:cNvPr>
          <p:cNvSpPr txBox="1"/>
          <p:nvPr/>
        </p:nvSpPr>
        <p:spPr>
          <a:xfrm>
            <a:off x="7122443" y="5372753"/>
            <a:ext cx="1553630" cy="400110"/>
          </a:xfrm>
          <a:prstGeom prst="rect">
            <a:avLst/>
          </a:prstGeom>
          <a:noFill/>
        </p:spPr>
        <p:txBody>
          <a:bodyPr wrap="none" rtlCol="0">
            <a:spAutoFit/>
          </a:bodyPr>
          <a:lstStyle/>
          <a:p>
            <a:r>
              <a:rPr lang="en-US" sz="2000" b="1" dirty="0"/>
              <a:t>Blockchain</a:t>
            </a:r>
          </a:p>
        </p:txBody>
      </p:sp>
      <p:sp>
        <p:nvSpPr>
          <p:cNvPr id="24" name="TextBox 23">
            <a:extLst>
              <a:ext uri="{FF2B5EF4-FFF2-40B4-BE49-F238E27FC236}">
                <a16:creationId xmlns="" xmlns:a16="http://schemas.microsoft.com/office/drawing/2014/main" id="{6CE36921-5E1C-4095-B23F-9BBE3BF9767F}"/>
              </a:ext>
            </a:extLst>
          </p:cNvPr>
          <p:cNvSpPr txBox="1"/>
          <p:nvPr/>
        </p:nvSpPr>
        <p:spPr>
          <a:xfrm>
            <a:off x="6145132" y="1547857"/>
            <a:ext cx="1617943" cy="400110"/>
          </a:xfrm>
          <a:prstGeom prst="rect">
            <a:avLst/>
          </a:prstGeom>
          <a:noFill/>
        </p:spPr>
        <p:txBody>
          <a:bodyPr wrap="none" rtlCol="0">
            <a:spAutoFit/>
          </a:bodyPr>
          <a:lstStyle/>
          <a:p>
            <a:r>
              <a:rPr lang="en-US" sz="2000" b="1" dirty="0"/>
              <a:t>Virtual Care</a:t>
            </a:r>
          </a:p>
        </p:txBody>
      </p:sp>
    </p:spTree>
    <p:extLst>
      <p:ext uri="{BB962C8B-B14F-4D97-AF65-F5344CB8AC3E}">
        <p14:creationId xmlns:p14="http://schemas.microsoft.com/office/powerpoint/2010/main" val="2128763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046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hot?</a:t>
            </a:r>
          </a:p>
        </p:txBody>
      </p:sp>
      <p:sp>
        <p:nvSpPr>
          <p:cNvPr id="3" name="Slide Number Placeholder 2"/>
          <p:cNvSpPr>
            <a:spLocks noGrp="1"/>
          </p:cNvSpPr>
          <p:nvPr>
            <p:ph type="sldNum" sz="quarter" idx="11"/>
          </p:nvPr>
        </p:nvSpPr>
        <p:spPr/>
        <p:txBody>
          <a:bodyPr/>
          <a:lstStyle/>
          <a:p>
            <a:fld id="{1C026648-BCB3-47E3-8128-611D1202DC8A}" type="slidenum">
              <a:rPr lang="en-US" smtClean="0">
                <a:solidFill>
                  <a:srgbClr val="5D7B9A"/>
                </a:solidFill>
              </a:rPr>
              <a:pPr/>
              <a:t>3</a:t>
            </a:fld>
            <a:endParaRPr lang="en-US" dirty="0">
              <a:solidFill>
                <a:srgbClr val="5D7B9A"/>
              </a:solidFill>
            </a:endParaRPr>
          </a:p>
        </p:txBody>
      </p:sp>
      <p:sp>
        <p:nvSpPr>
          <p:cNvPr id="63" name="TextBox 62">
            <a:extLst>
              <a:ext uri="{FF2B5EF4-FFF2-40B4-BE49-F238E27FC236}">
                <a16:creationId xmlns="" xmlns:a16="http://schemas.microsoft.com/office/drawing/2014/main" id="{406DAD6B-7FF4-402C-AF5C-ECE25A972677}"/>
              </a:ext>
            </a:extLst>
          </p:cNvPr>
          <p:cNvSpPr txBox="1"/>
          <p:nvPr/>
        </p:nvSpPr>
        <p:spPr>
          <a:xfrm>
            <a:off x="566738" y="1257300"/>
            <a:ext cx="8001000" cy="4846320"/>
          </a:xfrm>
          <a:prstGeom prst="rect">
            <a:avLst/>
          </a:prstGeom>
          <a:solidFill>
            <a:schemeClr val="bg1"/>
          </a:solidFill>
          <a:ln w="38100">
            <a:solidFill>
              <a:schemeClr val="bg1">
                <a:lumMod val="50000"/>
              </a:schemeClr>
            </a:solidFill>
            <a:prstDash val="sysDash"/>
          </a:ln>
        </p:spPr>
        <p:txBody>
          <a:bodyPr wrap="square" rtlCol="0">
            <a:spAutoFit/>
          </a:bodyPr>
          <a:lstStyle/>
          <a:p>
            <a:endParaRPr lang="en-US" dirty="0"/>
          </a:p>
        </p:txBody>
      </p:sp>
      <p:sp>
        <p:nvSpPr>
          <p:cNvPr id="64" name="Oval 63">
            <a:extLst>
              <a:ext uri="{FF2B5EF4-FFF2-40B4-BE49-F238E27FC236}">
                <a16:creationId xmlns="" xmlns:a16="http://schemas.microsoft.com/office/drawing/2014/main" id="{31369F15-B828-428E-99DA-3CB28F2AF879}"/>
              </a:ext>
            </a:extLst>
          </p:cNvPr>
          <p:cNvSpPr/>
          <p:nvPr/>
        </p:nvSpPr>
        <p:spPr>
          <a:xfrm>
            <a:off x="1030609" y="2618900"/>
            <a:ext cx="1282832" cy="1282833"/>
          </a:xfrm>
          <a:prstGeom prst="ellipse">
            <a:avLst/>
          </a:prstGeom>
          <a:ln w="1365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val 64">
            <a:extLst>
              <a:ext uri="{FF2B5EF4-FFF2-40B4-BE49-F238E27FC236}">
                <a16:creationId xmlns="" xmlns:a16="http://schemas.microsoft.com/office/drawing/2014/main" id="{8341938E-4A5C-4819-AE56-25CFA2893DDF}"/>
              </a:ext>
            </a:extLst>
          </p:cNvPr>
          <p:cNvSpPr/>
          <p:nvPr/>
        </p:nvSpPr>
        <p:spPr>
          <a:xfrm>
            <a:off x="1721254" y="3309545"/>
            <a:ext cx="1282832" cy="1282833"/>
          </a:xfrm>
          <a:prstGeom prst="ellipse">
            <a:avLst/>
          </a:prstGeom>
          <a:solidFill>
            <a:schemeClr val="bg1">
              <a:lumMod val="50000"/>
            </a:schemeClr>
          </a:solidFill>
          <a:ln w="1365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Oval 65">
            <a:extLst>
              <a:ext uri="{FF2B5EF4-FFF2-40B4-BE49-F238E27FC236}">
                <a16:creationId xmlns="" xmlns:a16="http://schemas.microsoft.com/office/drawing/2014/main" id="{253E1BAF-3241-4EC4-9625-CCEB8E41423F}"/>
              </a:ext>
            </a:extLst>
          </p:cNvPr>
          <p:cNvSpPr/>
          <p:nvPr/>
        </p:nvSpPr>
        <p:spPr>
          <a:xfrm>
            <a:off x="2411899" y="2618900"/>
            <a:ext cx="1282832" cy="1282833"/>
          </a:xfrm>
          <a:prstGeom prst="ellipse">
            <a:avLst/>
          </a:prstGeom>
          <a:solidFill>
            <a:schemeClr val="accent2"/>
          </a:solidFill>
          <a:ln w="1365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Oval 66">
            <a:extLst>
              <a:ext uri="{FF2B5EF4-FFF2-40B4-BE49-F238E27FC236}">
                <a16:creationId xmlns="" xmlns:a16="http://schemas.microsoft.com/office/drawing/2014/main" id="{C393184D-A877-4F6C-8B9F-F552CF61C784}"/>
              </a:ext>
            </a:extLst>
          </p:cNvPr>
          <p:cNvSpPr/>
          <p:nvPr/>
        </p:nvSpPr>
        <p:spPr>
          <a:xfrm>
            <a:off x="3102543" y="3309545"/>
            <a:ext cx="1282832" cy="1282833"/>
          </a:xfrm>
          <a:prstGeom prst="ellipse">
            <a:avLst/>
          </a:prstGeom>
          <a:solidFill>
            <a:schemeClr val="accent4"/>
          </a:solidFill>
          <a:ln w="1365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Oval 67">
            <a:extLst>
              <a:ext uri="{FF2B5EF4-FFF2-40B4-BE49-F238E27FC236}">
                <a16:creationId xmlns="" xmlns:a16="http://schemas.microsoft.com/office/drawing/2014/main" id="{402403E5-290F-44FE-A154-8AC6467D1DC2}"/>
              </a:ext>
            </a:extLst>
          </p:cNvPr>
          <p:cNvSpPr/>
          <p:nvPr/>
        </p:nvSpPr>
        <p:spPr>
          <a:xfrm>
            <a:off x="3793187" y="2618900"/>
            <a:ext cx="1282832" cy="1282833"/>
          </a:xfrm>
          <a:prstGeom prst="ellipse">
            <a:avLst/>
          </a:prstGeom>
          <a:solidFill>
            <a:schemeClr val="accent3"/>
          </a:solidFill>
          <a:ln w="1365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a:extLst>
              <a:ext uri="{FF2B5EF4-FFF2-40B4-BE49-F238E27FC236}">
                <a16:creationId xmlns="" xmlns:a16="http://schemas.microsoft.com/office/drawing/2014/main" id="{DA2D59AE-75DB-4B44-9CEF-89566E0688C6}"/>
              </a:ext>
            </a:extLst>
          </p:cNvPr>
          <p:cNvSpPr/>
          <p:nvPr/>
        </p:nvSpPr>
        <p:spPr>
          <a:xfrm>
            <a:off x="4483832" y="3309545"/>
            <a:ext cx="1282832" cy="1282833"/>
          </a:xfrm>
          <a:prstGeom prst="ellipse">
            <a:avLst/>
          </a:prstGeom>
          <a:ln w="1365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Oval 69">
            <a:extLst>
              <a:ext uri="{FF2B5EF4-FFF2-40B4-BE49-F238E27FC236}">
                <a16:creationId xmlns="" xmlns:a16="http://schemas.microsoft.com/office/drawing/2014/main" id="{A2564FDF-FEDC-4213-A76D-EA18BA21AF4F}"/>
              </a:ext>
            </a:extLst>
          </p:cNvPr>
          <p:cNvSpPr/>
          <p:nvPr/>
        </p:nvSpPr>
        <p:spPr>
          <a:xfrm>
            <a:off x="5174477" y="2618900"/>
            <a:ext cx="1282832" cy="1282833"/>
          </a:xfrm>
          <a:prstGeom prst="ellipse">
            <a:avLst/>
          </a:prstGeom>
          <a:solidFill>
            <a:schemeClr val="accent5"/>
          </a:solidFill>
          <a:ln w="1365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Oval 77">
            <a:extLst>
              <a:ext uri="{FF2B5EF4-FFF2-40B4-BE49-F238E27FC236}">
                <a16:creationId xmlns="" xmlns:a16="http://schemas.microsoft.com/office/drawing/2014/main" id="{D4489F6E-DC8E-4124-8E67-73E3DD549E93}"/>
              </a:ext>
            </a:extLst>
          </p:cNvPr>
          <p:cNvSpPr/>
          <p:nvPr/>
        </p:nvSpPr>
        <p:spPr>
          <a:xfrm>
            <a:off x="5865122" y="3309545"/>
            <a:ext cx="1282832" cy="1282833"/>
          </a:xfrm>
          <a:prstGeom prst="ellipse">
            <a:avLst/>
          </a:prstGeom>
          <a:solidFill>
            <a:schemeClr val="tx1"/>
          </a:solidFill>
          <a:ln w="1365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Oval 79">
            <a:extLst>
              <a:ext uri="{FF2B5EF4-FFF2-40B4-BE49-F238E27FC236}">
                <a16:creationId xmlns="" xmlns:a16="http://schemas.microsoft.com/office/drawing/2014/main" id="{35725A49-697B-4A54-ADFB-7241A3C0DA51}"/>
              </a:ext>
            </a:extLst>
          </p:cNvPr>
          <p:cNvSpPr/>
          <p:nvPr/>
        </p:nvSpPr>
        <p:spPr>
          <a:xfrm>
            <a:off x="6555766" y="2618900"/>
            <a:ext cx="1282832" cy="1282833"/>
          </a:xfrm>
          <a:prstGeom prst="ellipse">
            <a:avLst/>
          </a:prstGeom>
          <a:solidFill>
            <a:schemeClr val="bg1">
              <a:lumMod val="50000"/>
            </a:schemeClr>
          </a:solidFill>
          <a:ln w="1365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Rectangle 80">
            <a:extLst>
              <a:ext uri="{FF2B5EF4-FFF2-40B4-BE49-F238E27FC236}">
                <a16:creationId xmlns="" xmlns:a16="http://schemas.microsoft.com/office/drawing/2014/main" id="{5388BA7E-B206-4A34-BB7E-8401FE7945A3}"/>
              </a:ext>
            </a:extLst>
          </p:cNvPr>
          <p:cNvSpPr/>
          <p:nvPr/>
        </p:nvSpPr>
        <p:spPr>
          <a:xfrm>
            <a:off x="1672025" y="1570891"/>
            <a:ext cx="1187914" cy="769441"/>
          </a:xfrm>
          <a:prstGeom prst="rect">
            <a:avLst/>
          </a:prstGeom>
        </p:spPr>
        <p:txBody>
          <a:bodyPr wrap="square">
            <a:spAutoFit/>
          </a:bodyPr>
          <a:lstStyle/>
          <a:p>
            <a:r>
              <a:rPr lang="en-GB" sz="1100" b="1" dirty="0"/>
              <a:t>Regulatory </a:t>
            </a:r>
            <a:r>
              <a:rPr lang="en-GB" sz="1100" b="1" dirty="0" smtClean="0"/>
              <a:t>Compliance,  Reform &amp; Policy</a:t>
            </a:r>
            <a:endParaRPr lang="en-GB" sz="1100" b="1" dirty="0"/>
          </a:p>
        </p:txBody>
      </p:sp>
      <p:cxnSp>
        <p:nvCxnSpPr>
          <p:cNvPr id="82" name="Straight Connector 81">
            <a:extLst>
              <a:ext uri="{FF2B5EF4-FFF2-40B4-BE49-F238E27FC236}">
                <a16:creationId xmlns="" xmlns:a16="http://schemas.microsoft.com/office/drawing/2014/main" id="{DE4E8E3D-232F-4675-8E72-2460E4F48252}"/>
              </a:ext>
            </a:extLst>
          </p:cNvPr>
          <p:cNvCxnSpPr/>
          <p:nvPr/>
        </p:nvCxnSpPr>
        <p:spPr>
          <a:xfrm flipV="1">
            <a:off x="1672025" y="1928255"/>
            <a:ext cx="0" cy="996950"/>
          </a:xfrm>
          <a:prstGeom prst="line">
            <a:avLst/>
          </a:prstGeom>
          <a:ln w="28575" cap="rn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 xmlns:a16="http://schemas.microsoft.com/office/drawing/2014/main" id="{ED57EE8A-6D79-49C9-B4CB-4E0E9500E5BC}"/>
              </a:ext>
            </a:extLst>
          </p:cNvPr>
          <p:cNvSpPr/>
          <p:nvPr/>
        </p:nvSpPr>
        <p:spPr>
          <a:xfrm>
            <a:off x="3053314" y="1570891"/>
            <a:ext cx="1392022" cy="600164"/>
          </a:xfrm>
          <a:prstGeom prst="rect">
            <a:avLst/>
          </a:prstGeom>
        </p:spPr>
        <p:txBody>
          <a:bodyPr wrap="square">
            <a:spAutoFit/>
          </a:bodyPr>
          <a:lstStyle/>
          <a:p>
            <a:r>
              <a:rPr lang="en-US" sz="1100" b="1" dirty="0" smtClean="0"/>
              <a:t>Revenue Recognition &amp; Lease Accounting</a:t>
            </a:r>
            <a:endParaRPr lang="en-US" sz="1100" b="1" dirty="0"/>
          </a:p>
        </p:txBody>
      </p:sp>
      <p:cxnSp>
        <p:nvCxnSpPr>
          <p:cNvPr id="84" name="Straight Connector 83">
            <a:extLst>
              <a:ext uri="{FF2B5EF4-FFF2-40B4-BE49-F238E27FC236}">
                <a16:creationId xmlns="" xmlns:a16="http://schemas.microsoft.com/office/drawing/2014/main" id="{4AA9E86F-0DCB-4ED1-A157-F6D6DCD1BBD1}"/>
              </a:ext>
            </a:extLst>
          </p:cNvPr>
          <p:cNvCxnSpPr/>
          <p:nvPr/>
        </p:nvCxnSpPr>
        <p:spPr>
          <a:xfrm flipV="1">
            <a:off x="3053315" y="1928255"/>
            <a:ext cx="0" cy="996950"/>
          </a:xfrm>
          <a:prstGeom prst="line">
            <a:avLst/>
          </a:prstGeom>
          <a:ln w="28575" cap="rnd">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 xmlns:a16="http://schemas.microsoft.com/office/drawing/2014/main" id="{6E8D7D7F-B1B9-4AA8-845F-362BFA6827DE}"/>
              </a:ext>
            </a:extLst>
          </p:cNvPr>
          <p:cNvCxnSpPr/>
          <p:nvPr/>
        </p:nvCxnSpPr>
        <p:spPr>
          <a:xfrm flipV="1">
            <a:off x="2362670" y="4290455"/>
            <a:ext cx="0" cy="996950"/>
          </a:xfrm>
          <a:prstGeom prst="line">
            <a:avLst/>
          </a:prstGeom>
          <a:ln w="28575" cap="rnd">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 xmlns:a16="http://schemas.microsoft.com/office/drawing/2014/main" id="{A2CB8BFB-2FBA-4155-B8FC-F81FC63B022C}"/>
              </a:ext>
            </a:extLst>
          </p:cNvPr>
          <p:cNvSpPr/>
          <p:nvPr/>
        </p:nvSpPr>
        <p:spPr>
          <a:xfrm>
            <a:off x="830148" y="5219199"/>
            <a:ext cx="1532521" cy="430887"/>
          </a:xfrm>
          <a:prstGeom prst="rect">
            <a:avLst/>
          </a:prstGeom>
        </p:spPr>
        <p:txBody>
          <a:bodyPr wrap="square">
            <a:spAutoFit/>
          </a:bodyPr>
          <a:lstStyle/>
          <a:p>
            <a:pPr algn="r"/>
            <a:r>
              <a:rPr lang="en-US" sz="1100" b="1" dirty="0"/>
              <a:t>HIPAA Compliance &amp; OCR Enforcement</a:t>
            </a:r>
          </a:p>
        </p:txBody>
      </p:sp>
      <p:cxnSp>
        <p:nvCxnSpPr>
          <p:cNvPr id="87" name="Straight Connector 86">
            <a:extLst>
              <a:ext uri="{FF2B5EF4-FFF2-40B4-BE49-F238E27FC236}">
                <a16:creationId xmlns="" xmlns:a16="http://schemas.microsoft.com/office/drawing/2014/main" id="{7A35393D-6D32-4EB0-87C7-CDB05C613ACF}"/>
              </a:ext>
            </a:extLst>
          </p:cNvPr>
          <p:cNvCxnSpPr/>
          <p:nvPr/>
        </p:nvCxnSpPr>
        <p:spPr>
          <a:xfrm flipV="1">
            <a:off x="3729567" y="4290455"/>
            <a:ext cx="0" cy="996950"/>
          </a:xfrm>
          <a:prstGeom prst="line">
            <a:avLst/>
          </a:prstGeom>
          <a:ln w="28575" cap="rnd">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 xmlns:a16="http://schemas.microsoft.com/office/drawing/2014/main" id="{44AFA794-A5C7-4236-9F4D-69B3714A1E90}"/>
              </a:ext>
            </a:extLst>
          </p:cNvPr>
          <p:cNvSpPr/>
          <p:nvPr/>
        </p:nvSpPr>
        <p:spPr>
          <a:xfrm>
            <a:off x="4418128" y="1570891"/>
            <a:ext cx="1532521" cy="430887"/>
          </a:xfrm>
          <a:prstGeom prst="rect">
            <a:avLst/>
          </a:prstGeom>
        </p:spPr>
        <p:txBody>
          <a:bodyPr wrap="square">
            <a:spAutoFit/>
          </a:bodyPr>
          <a:lstStyle/>
          <a:p>
            <a:r>
              <a:rPr lang="en-US" sz="1100" b="1" dirty="0"/>
              <a:t>Opioid Crisis / </a:t>
            </a:r>
            <a:br>
              <a:rPr lang="en-US" sz="1100" b="1" dirty="0"/>
            </a:br>
            <a:r>
              <a:rPr lang="en-US" sz="1100" b="1" dirty="0"/>
              <a:t>Drug Diversion</a:t>
            </a:r>
          </a:p>
        </p:txBody>
      </p:sp>
      <p:cxnSp>
        <p:nvCxnSpPr>
          <p:cNvPr id="89" name="Straight Connector 88">
            <a:extLst>
              <a:ext uri="{FF2B5EF4-FFF2-40B4-BE49-F238E27FC236}">
                <a16:creationId xmlns="" xmlns:a16="http://schemas.microsoft.com/office/drawing/2014/main" id="{6169172B-17A4-4B98-A17A-9F9ED3B255BD}"/>
              </a:ext>
            </a:extLst>
          </p:cNvPr>
          <p:cNvCxnSpPr/>
          <p:nvPr/>
        </p:nvCxnSpPr>
        <p:spPr>
          <a:xfrm flipV="1">
            <a:off x="4434603" y="1928255"/>
            <a:ext cx="0" cy="996950"/>
          </a:xfrm>
          <a:prstGeom prst="line">
            <a:avLst/>
          </a:prstGeom>
          <a:ln w="28575" cap="rnd">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 xmlns:a16="http://schemas.microsoft.com/office/drawing/2014/main" id="{B88C8523-37A8-4E23-BE12-D2E969877924}"/>
              </a:ext>
            </a:extLst>
          </p:cNvPr>
          <p:cNvCxnSpPr/>
          <p:nvPr/>
        </p:nvCxnSpPr>
        <p:spPr>
          <a:xfrm flipV="1">
            <a:off x="5815893" y="1928255"/>
            <a:ext cx="0" cy="996950"/>
          </a:xfrm>
          <a:prstGeom prst="line">
            <a:avLst/>
          </a:prstGeom>
          <a:ln w="28575" cap="rnd">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 xmlns:a16="http://schemas.microsoft.com/office/drawing/2014/main" id="{5388BE8E-997A-414A-829E-911F8D1D368D}"/>
              </a:ext>
            </a:extLst>
          </p:cNvPr>
          <p:cNvSpPr/>
          <p:nvPr/>
        </p:nvSpPr>
        <p:spPr>
          <a:xfrm>
            <a:off x="5815891" y="1570891"/>
            <a:ext cx="1567572" cy="430887"/>
          </a:xfrm>
          <a:prstGeom prst="rect">
            <a:avLst/>
          </a:prstGeom>
        </p:spPr>
        <p:txBody>
          <a:bodyPr wrap="square">
            <a:spAutoFit/>
          </a:bodyPr>
          <a:lstStyle/>
          <a:p>
            <a:r>
              <a:rPr lang="en-US" sz="1100" b="1" dirty="0"/>
              <a:t>Revenue Cycle Optimization</a:t>
            </a:r>
          </a:p>
        </p:txBody>
      </p:sp>
      <p:cxnSp>
        <p:nvCxnSpPr>
          <p:cNvPr id="92" name="Straight Connector 91">
            <a:extLst>
              <a:ext uri="{FF2B5EF4-FFF2-40B4-BE49-F238E27FC236}">
                <a16:creationId xmlns="" xmlns:a16="http://schemas.microsoft.com/office/drawing/2014/main" id="{4093D14D-2EDE-4AF1-8903-670E08603C14}"/>
              </a:ext>
            </a:extLst>
          </p:cNvPr>
          <p:cNvCxnSpPr/>
          <p:nvPr/>
        </p:nvCxnSpPr>
        <p:spPr>
          <a:xfrm flipV="1">
            <a:off x="5125248" y="4290455"/>
            <a:ext cx="0" cy="996950"/>
          </a:xfrm>
          <a:prstGeom prst="line">
            <a:avLst/>
          </a:prstGeom>
          <a:ln w="28575" cap="rnd">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 xmlns:a16="http://schemas.microsoft.com/office/drawing/2014/main" id="{66CFAE46-19E0-4CD9-B25B-B3E3F10948DE}"/>
              </a:ext>
            </a:extLst>
          </p:cNvPr>
          <p:cNvSpPr/>
          <p:nvPr/>
        </p:nvSpPr>
        <p:spPr>
          <a:xfrm>
            <a:off x="3813633" y="5219199"/>
            <a:ext cx="1282831" cy="430887"/>
          </a:xfrm>
          <a:prstGeom prst="rect">
            <a:avLst/>
          </a:prstGeom>
        </p:spPr>
        <p:txBody>
          <a:bodyPr wrap="square">
            <a:spAutoFit/>
          </a:bodyPr>
          <a:lstStyle/>
          <a:p>
            <a:pPr algn="r"/>
            <a:r>
              <a:rPr lang="en-US" sz="1100" b="1" dirty="0"/>
              <a:t>Digital Transformation</a:t>
            </a:r>
          </a:p>
        </p:txBody>
      </p:sp>
      <p:cxnSp>
        <p:nvCxnSpPr>
          <p:cNvPr id="94" name="Straight Connector 93">
            <a:extLst>
              <a:ext uri="{FF2B5EF4-FFF2-40B4-BE49-F238E27FC236}">
                <a16:creationId xmlns="" xmlns:a16="http://schemas.microsoft.com/office/drawing/2014/main" id="{5D190196-2477-4038-8DD4-8110F925E31B}"/>
              </a:ext>
            </a:extLst>
          </p:cNvPr>
          <p:cNvCxnSpPr/>
          <p:nvPr/>
        </p:nvCxnSpPr>
        <p:spPr>
          <a:xfrm flipV="1">
            <a:off x="7197182" y="1928255"/>
            <a:ext cx="0" cy="996950"/>
          </a:xfrm>
          <a:prstGeom prst="line">
            <a:avLst/>
          </a:prstGeom>
          <a:ln w="28575" cap="rnd">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 xmlns:a16="http://schemas.microsoft.com/office/drawing/2014/main" id="{0DEBC8B9-AC41-4D5D-AB5D-0DCB4C6FD6FC}"/>
              </a:ext>
            </a:extLst>
          </p:cNvPr>
          <p:cNvSpPr/>
          <p:nvPr/>
        </p:nvSpPr>
        <p:spPr>
          <a:xfrm>
            <a:off x="7197182" y="1570891"/>
            <a:ext cx="1567572" cy="430887"/>
          </a:xfrm>
          <a:prstGeom prst="rect">
            <a:avLst/>
          </a:prstGeom>
        </p:spPr>
        <p:txBody>
          <a:bodyPr wrap="square">
            <a:spAutoFit/>
          </a:bodyPr>
          <a:lstStyle/>
          <a:p>
            <a:r>
              <a:rPr lang="en-US" sz="1100" b="1" dirty="0"/>
              <a:t>Enterprise Risk Management</a:t>
            </a:r>
          </a:p>
        </p:txBody>
      </p:sp>
      <p:cxnSp>
        <p:nvCxnSpPr>
          <p:cNvPr id="96" name="Straight Connector 95">
            <a:extLst>
              <a:ext uri="{FF2B5EF4-FFF2-40B4-BE49-F238E27FC236}">
                <a16:creationId xmlns="" xmlns:a16="http://schemas.microsoft.com/office/drawing/2014/main" id="{A1CF8581-0793-4B96-AEDE-9AFDE3DA9A55}"/>
              </a:ext>
            </a:extLst>
          </p:cNvPr>
          <p:cNvCxnSpPr/>
          <p:nvPr/>
        </p:nvCxnSpPr>
        <p:spPr>
          <a:xfrm flipV="1">
            <a:off x="6506538" y="4290455"/>
            <a:ext cx="0" cy="996950"/>
          </a:xfrm>
          <a:prstGeom prst="line">
            <a:avLst/>
          </a:prstGeom>
          <a:ln w="28575" cap="rnd">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 xmlns:a16="http://schemas.microsoft.com/office/drawing/2014/main" id="{9F1C898A-06D1-4810-AD0A-97E5F61AA11C}"/>
              </a:ext>
            </a:extLst>
          </p:cNvPr>
          <p:cNvSpPr/>
          <p:nvPr/>
        </p:nvSpPr>
        <p:spPr>
          <a:xfrm>
            <a:off x="5220846" y="5219199"/>
            <a:ext cx="1282832" cy="769441"/>
          </a:xfrm>
          <a:prstGeom prst="rect">
            <a:avLst/>
          </a:prstGeom>
        </p:spPr>
        <p:txBody>
          <a:bodyPr wrap="square">
            <a:spAutoFit/>
          </a:bodyPr>
          <a:lstStyle/>
          <a:p>
            <a:pPr algn="r"/>
            <a:r>
              <a:rPr lang="en-US" sz="1100" b="1" dirty="0"/>
              <a:t>EHR Implementation and Optimization</a:t>
            </a:r>
          </a:p>
        </p:txBody>
      </p:sp>
      <p:sp>
        <p:nvSpPr>
          <p:cNvPr id="98" name="Rectangle 97">
            <a:extLst>
              <a:ext uri="{FF2B5EF4-FFF2-40B4-BE49-F238E27FC236}">
                <a16:creationId xmlns="" xmlns:a16="http://schemas.microsoft.com/office/drawing/2014/main" id="{35FB3662-758B-4AF0-A898-B066428BC321}"/>
              </a:ext>
            </a:extLst>
          </p:cNvPr>
          <p:cNvSpPr/>
          <p:nvPr/>
        </p:nvSpPr>
        <p:spPr>
          <a:xfrm>
            <a:off x="2582051" y="5219199"/>
            <a:ext cx="1332061" cy="261610"/>
          </a:xfrm>
          <a:prstGeom prst="rect">
            <a:avLst/>
          </a:prstGeom>
        </p:spPr>
        <p:txBody>
          <a:bodyPr wrap="square">
            <a:spAutoFit/>
          </a:bodyPr>
          <a:lstStyle/>
          <a:p>
            <a:r>
              <a:rPr lang="en-US" sz="1100" b="1" dirty="0"/>
              <a:t>Cybersecurity</a:t>
            </a:r>
          </a:p>
        </p:txBody>
      </p:sp>
      <p:sp>
        <p:nvSpPr>
          <p:cNvPr id="99" name="Freeform 54">
            <a:extLst>
              <a:ext uri="{FF2B5EF4-FFF2-40B4-BE49-F238E27FC236}">
                <a16:creationId xmlns="" xmlns:a16="http://schemas.microsoft.com/office/drawing/2014/main" id="{AB3FACA6-C0EA-4573-8D9C-39CDC30AE381}"/>
              </a:ext>
            </a:extLst>
          </p:cNvPr>
          <p:cNvSpPr>
            <a:spLocks noChangeAspect="1"/>
          </p:cNvSpPr>
          <p:nvPr/>
        </p:nvSpPr>
        <p:spPr bwMode="auto">
          <a:xfrm>
            <a:off x="1444424" y="2921735"/>
            <a:ext cx="429332" cy="410826"/>
          </a:xfrm>
          <a:custGeom>
            <a:avLst/>
            <a:gdLst>
              <a:gd name="connsiteX0" fmla="*/ 1701007 w 1755776"/>
              <a:gd name="connsiteY0" fmla="*/ 1728788 h 1833564"/>
              <a:gd name="connsiteX1" fmla="*/ 1755776 w 1755776"/>
              <a:gd name="connsiteY1" fmla="*/ 1781176 h 1833564"/>
              <a:gd name="connsiteX2" fmla="*/ 1701007 w 1755776"/>
              <a:gd name="connsiteY2" fmla="*/ 1833564 h 1833564"/>
              <a:gd name="connsiteX3" fmla="*/ 1646238 w 1755776"/>
              <a:gd name="connsiteY3" fmla="*/ 1781176 h 1833564"/>
              <a:gd name="connsiteX4" fmla="*/ 1701007 w 1755776"/>
              <a:gd name="connsiteY4" fmla="*/ 1728788 h 1833564"/>
              <a:gd name="connsiteX5" fmla="*/ 709112 w 1755776"/>
              <a:gd name="connsiteY5" fmla="*/ 914400 h 1833564"/>
              <a:gd name="connsiteX6" fmla="*/ 814388 w 1755776"/>
              <a:gd name="connsiteY6" fmla="*/ 1026894 h 1833564"/>
              <a:gd name="connsiteX7" fmla="*/ 705352 w 1755776"/>
              <a:gd name="connsiteY7" fmla="*/ 1131888 h 1833564"/>
              <a:gd name="connsiteX8" fmla="*/ 600075 w 1755776"/>
              <a:gd name="connsiteY8" fmla="*/ 1023144 h 1833564"/>
              <a:gd name="connsiteX9" fmla="*/ 709112 w 1755776"/>
              <a:gd name="connsiteY9" fmla="*/ 914400 h 1833564"/>
              <a:gd name="connsiteX10" fmla="*/ 603250 w 1755776"/>
              <a:gd name="connsiteY10" fmla="*/ 284163 h 1833564"/>
              <a:gd name="connsiteX11" fmla="*/ 811213 w 1755776"/>
              <a:gd name="connsiteY11" fmla="*/ 284163 h 1833564"/>
              <a:gd name="connsiteX12" fmla="*/ 777875 w 1755776"/>
              <a:gd name="connsiteY12" fmla="*/ 860426 h 1833564"/>
              <a:gd name="connsiteX13" fmla="*/ 638175 w 1755776"/>
              <a:gd name="connsiteY13" fmla="*/ 860426 h 1833564"/>
              <a:gd name="connsiteX14" fmla="*/ 707232 w 1755776"/>
              <a:gd name="connsiteY14" fmla="*/ 76200 h 1833564"/>
              <a:gd name="connsiteX15" fmla="*/ 74613 w 1755776"/>
              <a:gd name="connsiteY15" fmla="*/ 708025 h 1833564"/>
              <a:gd name="connsiteX16" fmla="*/ 707232 w 1755776"/>
              <a:gd name="connsiteY16" fmla="*/ 1339850 h 1833564"/>
              <a:gd name="connsiteX17" fmla="*/ 1339851 w 1755776"/>
              <a:gd name="connsiteY17" fmla="*/ 708025 h 1833564"/>
              <a:gd name="connsiteX18" fmla="*/ 707232 w 1755776"/>
              <a:gd name="connsiteY18" fmla="*/ 76200 h 1833564"/>
              <a:gd name="connsiteX19" fmla="*/ 709587 w 1755776"/>
              <a:gd name="connsiteY19" fmla="*/ 0 h 1833564"/>
              <a:gd name="connsiteX20" fmla="*/ 1415400 w 1755776"/>
              <a:gd name="connsiteY20" fmla="*/ 709634 h 1833564"/>
              <a:gd name="connsiteX21" fmla="*/ 1192711 w 1755776"/>
              <a:gd name="connsiteY21" fmla="*/ 1219211 h 1833564"/>
              <a:gd name="connsiteX22" fmla="*/ 1649413 w 1755776"/>
              <a:gd name="connsiteY22" fmla="*/ 1675943 h 1833564"/>
              <a:gd name="connsiteX23" fmla="*/ 1596571 w 1755776"/>
              <a:gd name="connsiteY23" fmla="*/ 1728788 h 1833564"/>
              <a:gd name="connsiteX24" fmla="*/ 1136095 w 1755776"/>
              <a:gd name="connsiteY24" fmla="*/ 1268281 h 1833564"/>
              <a:gd name="connsiteX25" fmla="*/ 709587 w 1755776"/>
              <a:gd name="connsiteY25" fmla="*/ 1415493 h 1833564"/>
              <a:gd name="connsiteX26" fmla="*/ 0 w 1755776"/>
              <a:gd name="connsiteY26" fmla="*/ 709634 h 1833564"/>
              <a:gd name="connsiteX27" fmla="*/ 709587 w 1755776"/>
              <a:gd name="connsiteY27" fmla="*/ 0 h 183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55776" h="1833564">
                <a:moveTo>
                  <a:pt x="1701007" y="1728788"/>
                </a:moveTo>
                <a:cubicBezTo>
                  <a:pt x="1731255" y="1728788"/>
                  <a:pt x="1755776" y="1752243"/>
                  <a:pt x="1755776" y="1781176"/>
                </a:cubicBezTo>
                <a:cubicBezTo>
                  <a:pt x="1755776" y="1810109"/>
                  <a:pt x="1731255" y="1833564"/>
                  <a:pt x="1701007" y="1833564"/>
                </a:cubicBezTo>
                <a:cubicBezTo>
                  <a:pt x="1670759" y="1833564"/>
                  <a:pt x="1646238" y="1810109"/>
                  <a:pt x="1646238" y="1781176"/>
                </a:cubicBezTo>
                <a:cubicBezTo>
                  <a:pt x="1646238" y="1752243"/>
                  <a:pt x="1670759" y="1728788"/>
                  <a:pt x="1701007" y="1728788"/>
                </a:cubicBezTo>
                <a:close/>
                <a:moveTo>
                  <a:pt x="709112" y="914400"/>
                </a:moveTo>
                <a:cubicBezTo>
                  <a:pt x="765510" y="914400"/>
                  <a:pt x="814388" y="963147"/>
                  <a:pt x="814388" y="1026894"/>
                </a:cubicBezTo>
                <a:cubicBezTo>
                  <a:pt x="814388" y="1086891"/>
                  <a:pt x="765510" y="1131888"/>
                  <a:pt x="705352" y="1131888"/>
                </a:cubicBezTo>
                <a:cubicBezTo>
                  <a:pt x="645194" y="1131888"/>
                  <a:pt x="600075" y="1086891"/>
                  <a:pt x="600075" y="1023144"/>
                </a:cubicBezTo>
                <a:cubicBezTo>
                  <a:pt x="600075" y="963147"/>
                  <a:pt x="648953" y="914400"/>
                  <a:pt x="709112" y="914400"/>
                </a:cubicBezTo>
                <a:close/>
                <a:moveTo>
                  <a:pt x="603250" y="284163"/>
                </a:moveTo>
                <a:lnTo>
                  <a:pt x="811213" y="284163"/>
                </a:lnTo>
                <a:lnTo>
                  <a:pt x="777875" y="860426"/>
                </a:lnTo>
                <a:lnTo>
                  <a:pt x="638175" y="860426"/>
                </a:lnTo>
                <a:close/>
                <a:moveTo>
                  <a:pt x="707232" y="76200"/>
                </a:moveTo>
                <a:cubicBezTo>
                  <a:pt x="357846" y="76200"/>
                  <a:pt x="74613" y="359078"/>
                  <a:pt x="74613" y="708025"/>
                </a:cubicBezTo>
                <a:cubicBezTo>
                  <a:pt x="74613" y="1056972"/>
                  <a:pt x="357846" y="1339850"/>
                  <a:pt x="707232" y="1339850"/>
                </a:cubicBezTo>
                <a:cubicBezTo>
                  <a:pt x="1056618" y="1339850"/>
                  <a:pt x="1339851" y="1056972"/>
                  <a:pt x="1339851" y="708025"/>
                </a:cubicBezTo>
                <a:cubicBezTo>
                  <a:pt x="1339851" y="359078"/>
                  <a:pt x="1056618" y="76200"/>
                  <a:pt x="707232" y="76200"/>
                </a:cubicBezTo>
                <a:close/>
                <a:moveTo>
                  <a:pt x="709587" y="0"/>
                </a:moveTo>
                <a:cubicBezTo>
                  <a:pt x="1098351" y="0"/>
                  <a:pt x="1415400" y="317070"/>
                  <a:pt x="1415400" y="709634"/>
                </a:cubicBezTo>
                <a:cubicBezTo>
                  <a:pt x="1415400" y="909690"/>
                  <a:pt x="1328589" y="1090873"/>
                  <a:pt x="1192711" y="1219211"/>
                </a:cubicBezTo>
                <a:cubicBezTo>
                  <a:pt x="1192711" y="1219211"/>
                  <a:pt x="1192711" y="1219211"/>
                  <a:pt x="1649413" y="1675943"/>
                </a:cubicBezTo>
                <a:lnTo>
                  <a:pt x="1596571" y="1728788"/>
                </a:lnTo>
                <a:cubicBezTo>
                  <a:pt x="1596571" y="1728788"/>
                  <a:pt x="1596571" y="1728788"/>
                  <a:pt x="1136095" y="1268281"/>
                </a:cubicBezTo>
                <a:cubicBezTo>
                  <a:pt x="1015314" y="1358873"/>
                  <a:pt x="868112" y="1415493"/>
                  <a:pt x="709587" y="1415493"/>
                </a:cubicBezTo>
                <a:cubicBezTo>
                  <a:pt x="317050" y="1415493"/>
                  <a:pt x="0" y="1098422"/>
                  <a:pt x="0" y="709634"/>
                </a:cubicBezTo>
                <a:cubicBezTo>
                  <a:pt x="0" y="317070"/>
                  <a:pt x="317050" y="0"/>
                  <a:pt x="709587" y="0"/>
                </a:cubicBezTo>
                <a:close/>
              </a:path>
            </a:pathLst>
          </a:custGeom>
          <a:solidFill>
            <a:schemeClr val="bg1"/>
          </a:solidFill>
          <a:ln>
            <a:noFill/>
          </a:ln>
        </p:spPr>
        <p:txBody>
          <a:bodyPr vert="horz" wrap="square" lIns="84406" tIns="42203" rIns="84406" bIns="42203" numCol="1" anchor="t" anchorCtr="0" compatLnSpc="1">
            <a:prstTxWarp prst="textNoShape">
              <a:avLst/>
            </a:prstTxWarp>
            <a:noAutofit/>
          </a:bodyPr>
          <a:lstStyle/>
          <a:p>
            <a:endParaRPr lang="en-US" sz="1600" dirty="0">
              <a:solidFill>
                <a:schemeClr val="accent1"/>
              </a:solidFill>
            </a:endParaRPr>
          </a:p>
        </p:txBody>
      </p:sp>
      <p:sp>
        <p:nvSpPr>
          <p:cNvPr id="100" name="Freeform 69">
            <a:extLst>
              <a:ext uri="{FF2B5EF4-FFF2-40B4-BE49-F238E27FC236}">
                <a16:creationId xmlns="" xmlns:a16="http://schemas.microsoft.com/office/drawing/2014/main" id="{82E8F61D-9C35-4805-8905-F6E447E5421D}"/>
              </a:ext>
            </a:extLst>
          </p:cNvPr>
          <p:cNvSpPr>
            <a:spLocks noChangeAspect="1"/>
          </p:cNvSpPr>
          <p:nvPr/>
        </p:nvSpPr>
        <p:spPr bwMode="auto">
          <a:xfrm>
            <a:off x="2825019" y="2934102"/>
            <a:ext cx="428434" cy="408022"/>
          </a:xfrm>
          <a:custGeom>
            <a:avLst/>
            <a:gdLst>
              <a:gd name="connsiteX0" fmla="*/ 1744489 w 1797744"/>
              <a:gd name="connsiteY0" fmla="*/ 1646212 h 1868488"/>
              <a:gd name="connsiteX1" fmla="*/ 1780778 w 1797744"/>
              <a:gd name="connsiteY1" fmla="*/ 1660423 h 1868488"/>
              <a:gd name="connsiteX2" fmla="*/ 1780778 w 1797744"/>
              <a:gd name="connsiteY2" fmla="*/ 1740003 h 1868488"/>
              <a:gd name="connsiteX3" fmla="*/ 1705372 w 1797744"/>
              <a:gd name="connsiteY3" fmla="*/ 1740003 h 1868488"/>
              <a:gd name="connsiteX4" fmla="*/ 1705372 w 1797744"/>
              <a:gd name="connsiteY4" fmla="*/ 1660423 h 1868488"/>
              <a:gd name="connsiteX5" fmla="*/ 1744489 w 1797744"/>
              <a:gd name="connsiteY5" fmla="*/ 1646212 h 1868488"/>
              <a:gd name="connsiteX6" fmla="*/ 592932 w 1797744"/>
              <a:gd name="connsiteY6" fmla="*/ 1517218 h 1868488"/>
              <a:gd name="connsiteX7" fmla="*/ 645969 w 1797744"/>
              <a:gd name="connsiteY7" fmla="*/ 1539731 h 1868488"/>
              <a:gd name="connsiteX8" fmla="*/ 645969 w 1797744"/>
              <a:gd name="connsiteY8" fmla="*/ 1644795 h 1868488"/>
              <a:gd name="connsiteX9" fmla="*/ 539895 w 1797744"/>
              <a:gd name="connsiteY9" fmla="*/ 1644795 h 1868488"/>
              <a:gd name="connsiteX10" fmla="*/ 539895 w 1797744"/>
              <a:gd name="connsiteY10" fmla="*/ 1539731 h 1868488"/>
              <a:gd name="connsiteX11" fmla="*/ 592932 w 1797744"/>
              <a:gd name="connsiteY11" fmla="*/ 1517218 h 1868488"/>
              <a:gd name="connsiteX12" fmla="*/ 592932 w 1797744"/>
              <a:gd name="connsiteY12" fmla="*/ 912813 h 1868488"/>
              <a:gd name="connsiteX13" fmla="*/ 808038 w 1797744"/>
              <a:gd name="connsiteY13" fmla="*/ 1128111 h 1868488"/>
              <a:gd name="connsiteX14" fmla="*/ 630670 w 1797744"/>
              <a:gd name="connsiteY14" fmla="*/ 1339632 h 1868488"/>
              <a:gd name="connsiteX15" fmla="*/ 630670 w 1797744"/>
              <a:gd name="connsiteY15" fmla="*/ 1460501 h 1868488"/>
              <a:gd name="connsiteX16" fmla="*/ 555194 w 1797744"/>
              <a:gd name="connsiteY16" fmla="*/ 1460501 h 1868488"/>
              <a:gd name="connsiteX17" fmla="*/ 555194 w 1797744"/>
              <a:gd name="connsiteY17" fmla="*/ 1267866 h 1868488"/>
              <a:gd name="connsiteX18" fmla="*/ 592932 w 1797744"/>
              <a:gd name="connsiteY18" fmla="*/ 1267866 h 1868488"/>
              <a:gd name="connsiteX19" fmla="*/ 732562 w 1797744"/>
              <a:gd name="connsiteY19" fmla="*/ 1128111 h 1868488"/>
              <a:gd name="connsiteX20" fmla="*/ 592932 w 1797744"/>
              <a:gd name="connsiteY20" fmla="*/ 988356 h 1868488"/>
              <a:gd name="connsiteX21" fmla="*/ 494813 w 1797744"/>
              <a:gd name="connsiteY21" fmla="*/ 1029905 h 1868488"/>
              <a:gd name="connsiteX22" fmla="*/ 453301 w 1797744"/>
              <a:gd name="connsiteY22" fmla="*/ 1128111 h 1868488"/>
              <a:gd name="connsiteX23" fmla="*/ 377825 w 1797744"/>
              <a:gd name="connsiteY23" fmla="*/ 1128111 h 1868488"/>
              <a:gd name="connsiteX24" fmla="*/ 441980 w 1797744"/>
              <a:gd name="connsiteY24" fmla="*/ 977025 h 1868488"/>
              <a:gd name="connsiteX25" fmla="*/ 592932 w 1797744"/>
              <a:gd name="connsiteY25" fmla="*/ 912813 h 1868488"/>
              <a:gd name="connsiteX26" fmla="*/ 551442 w 1797744"/>
              <a:gd name="connsiteY26" fmla="*/ 758826 h 1868488"/>
              <a:gd name="connsiteX27" fmla="*/ 76200 w 1797744"/>
              <a:gd name="connsiteY27" fmla="*/ 1275558 h 1868488"/>
              <a:gd name="connsiteX28" fmla="*/ 592932 w 1797744"/>
              <a:gd name="connsiteY28" fmla="*/ 1792289 h 1868488"/>
              <a:gd name="connsiteX29" fmla="*/ 1109663 w 1797744"/>
              <a:gd name="connsiteY29" fmla="*/ 1275558 h 1868488"/>
              <a:gd name="connsiteX30" fmla="*/ 634421 w 1797744"/>
              <a:gd name="connsiteY30" fmla="*/ 758826 h 1868488"/>
              <a:gd name="connsiteX31" fmla="*/ 551442 w 1797744"/>
              <a:gd name="connsiteY31" fmla="*/ 758826 h 1868488"/>
              <a:gd name="connsiteX32" fmla="*/ 536575 w 1797744"/>
              <a:gd name="connsiteY32" fmla="*/ 366713 h 1868488"/>
              <a:gd name="connsiteX33" fmla="*/ 1506538 w 1797744"/>
              <a:gd name="connsiteY33" fmla="*/ 366713 h 1868488"/>
              <a:gd name="connsiteX34" fmla="*/ 1506538 w 1797744"/>
              <a:gd name="connsiteY34" fmla="*/ 441326 h 1868488"/>
              <a:gd name="connsiteX35" fmla="*/ 536575 w 1797744"/>
              <a:gd name="connsiteY35" fmla="*/ 441326 h 1868488"/>
              <a:gd name="connsiteX36" fmla="*/ 203778 w 1797744"/>
              <a:gd name="connsiteY36" fmla="*/ 0 h 1868488"/>
              <a:gd name="connsiteX37" fmla="*/ 1781175 w 1797744"/>
              <a:gd name="connsiteY37" fmla="*/ 0 h 1868488"/>
              <a:gd name="connsiteX38" fmla="*/ 1781175 w 1797744"/>
              <a:gd name="connsiteY38" fmla="*/ 1592933 h 1868488"/>
              <a:gd name="connsiteX39" fmla="*/ 1705701 w 1797744"/>
              <a:gd name="connsiteY39" fmla="*/ 1592933 h 1868488"/>
              <a:gd name="connsiteX40" fmla="*/ 1705701 w 1797744"/>
              <a:gd name="connsiteY40" fmla="*/ 75494 h 1868488"/>
              <a:gd name="connsiteX41" fmla="*/ 279252 w 1797744"/>
              <a:gd name="connsiteY41" fmla="*/ 75494 h 1868488"/>
              <a:gd name="connsiteX42" fmla="*/ 279252 w 1797744"/>
              <a:gd name="connsiteY42" fmla="*/ 773818 h 1868488"/>
              <a:gd name="connsiteX43" fmla="*/ 535862 w 1797744"/>
              <a:gd name="connsiteY43" fmla="*/ 686999 h 1868488"/>
              <a:gd name="connsiteX44" fmla="*/ 535862 w 1797744"/>
              <a:gd name="connsiteY44" fmla="*/ 683225 h 1868488"/>
              <a:gd name="connsiteX45" fmla="*/ 547183 w 1797744"/>
              <a:gd name="connsiteY45" fmla="*/ 683225 h 1868488"/>
              <a:gd name="connsiteX46" fmla="*/ 592467 w 1797744"/>
              <a:gd name="connsiteY46" fmla="*/ 683225 h 1868488"/>
              <a:gd name="connsiteX47" fmla="*/ 633977 w 1797744"/>
              <a:gd name="connsiteY47" fmla="*/ 683225 h 1868488"/>
              <a:gd name="connsiteX48" fmla="*/ 1505697 w 1797744"/>
              <a:gd name="connsiteY48" fmla="*/ 683225 h 1868488"/>
              <a:gd name="connsiteX49" fmla="*/ 1505697 w 1797744"/>
              <a:gd name="connsiteY49" fmla="*/ 758719 h 1868488"/>
              <a:gd name="connsiteX50" fmla="*/ 883040 w 1797744"/>
              <a:gd name="connsiteY50" fmla="*/ 758719 h 1868488"/>
              <a:gd name="connsiteX51" fmla="*/ 1117008 w 1797744"/>
              <a:gd name="connsiteY51" fmla="*/ 1004076 h 1868488"/>
              <a:gd name="connsiteX52" fmla="*/ 1505697 w 1797744"/>
              <a:gd name="connsiteY52" fmla="*/ 1004076 h 1868488"/>
              <a:gd name="connsiteX53" fmla="*/ 1505697 w 1797744"/>
              <a:gd name="connsiteY53" fmla="*/ 1079571 h 1868488"/>
              <a:gd name="connsiteX54" fmla="*/ 1150971 w 1797744"/>
              <a:gd name="connsiteY54" fmla="*/ 1079571 h 1868488"/>
              <a:gd name="connsiteX55" fmla="*/ 1184934 w 1797744"/>
              <a:gd name="connsiteY55" fmla="*/ 1275856 h 1868488"/>
              <a:gd name="connsiteX56" fmla="*/ 1184934 w 1797744"/>
              <a:gd name="connsiteY56" fmla="*/ 1321153 h 1868488"/>
              <a:gd name="connsiteX57" fmla="*/ 1505697 w 1797744"/>
              <a:gd name="connsiteY57" fmla="*/ 1321153 h 1868488"/>
              <a:gd name="connsiteX58" fmla="*/ 1505697 w 1797744"/>
              <a:gd name="connsiteY58" fmla="*/ 1396647 h 1868488"/>
              <a:gd name="connsiteX59" fmla="*/ 1173613 w 1797744"/>
              <a:gd name="connsiteY59" fmla="*/ 1396647 h 1868488"/>
              <a:gd name="connsiteX60" fmla="*/ 1037761 w 1797744"/>
              <a:gd name="connsiteY60" fmla="*/ 1664653 h 1868488"/>
              <a:gd name="connsiteX61" fmla="*/ 1634002 w 1797744"/>
              <a:gd name="connsiteY61" fmla="*/ 1664653 h 1868488"/>
              <a:gd name="connsiteX62" fmla="*/ 1634002 w 1797744"/>
              <a:gd name="connsiteY62" fmla="*/ 1740148 h 1868488"/>
              <a:gd name="connsiteX63" fmla="*/ 962287 w 1797744"/>
              <a:gd name="connsiteY63" fmla="*/ 1740148 h 1868488"/>
              <a:gd name="connsiteX64" fmla="*/ 592467 w 1797744"/>
              <a:gd name="connsiteY64" fmla="*/ 1868488 h 1868488"/>
              <a:gd name="connsiteX65" fmla="*/ 0 w 1797744"/>
              <a:gd name="connsiteY65" fmla="*/ 1275856 h 1868488"/>
              <a:gd name="connsiteX66" fmla="*/ 203778 w 1797744"/>
              <a:gd name="connsiteY66" fmla="*/ 830439 h 1868488"/>
              <a:gd name="connsiteX67" fmla="*/ 203778 w 1797744"/>
              <a:gd name="connsiteY67" fmla="*/ 0 h 186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797744" h="1868488">
                <a:moveTo>
                  <a:pt x="1744489" y="1646212"/>
                </a:moveTo>
                <a:cubicBezTo>
                  <a:pt x="1758157" y="1646212"/>
                  <a:pt x="1771353" y="1650949"/>
                  <a:pt x="1780778" y="1660423"/>
                </a:cubicBezTo>
                <a:cubicBezTo>
                  <a:pt x="1803400" y="1683160"/>
                  <a:pt x="1803400" y="1717266"/>
                  <a:pt x="1780778" y="1740003"/>
                </a:cubicBezTo>
                <a:cubicBezTo>
                  <a:pt x="1761927" y="1758950"/>
                  <a:pt x="1727994" y="1758950"/>
                  <a:pt x="1705372" y="1740003"/>
                </a:cubicBezTo>
                <a:cubicBezTo>
                  <a:pt x="1682750" y="1717266"/>
                  <a:pt x="1682750" y="1683160"/>
                  <a:pt x="1705372" y="1660423"/>
                </a:cubicBezTo>
                <a:cubicBezTo>
                  <a:pt x="1716683" y="1650949"/>
                  <a:pt x="1730822" y="1646212"/>
                  <a:pt x="1744489" y="1646212"/>
                </a:cubicBezTo>
                <a:close/>
                <a:moveTo>
                  <a:pt x="592932" y="1517218"/>
                </a:moveTo>
                <a:cubicBezTo>
                  <a:pt x="611874" y="1517218"/>
                  <a:pt x="630816" y="1524722"/>
                  <a:pt x="645969" y="1539731"/>
                </a:cubicBezTo>
                <a:cubicBezTo>
                  <a:pt x="676276" y="1569750"/>
                  <a:pt x="676276" y="1614777"/>
                  <a:pt x="645969" y="1644795"/>
                </a:cubicBezTo>
                <a:cubicBezTo>
                  <a:pt x="615662" y="1674813"/>
                  <a:pt x="570202" y="1674813"/>
                  <a:pt x="539895" y="1644795"/>
                </a:cubicBezTo>
                <a:cubicBezTo>
                  <a:pt x="509588" y="1614777"/>
                  <a:pt x="509588" y="1569750"/>
                  <a:pt x="539895" y="1539731"/>
                </a:cubicBezTo>
                <a:cubicBezTo>
                  <a:pt x="555049" y="1524722"/>
                  <a:pt x="573991" y="1517218"/>
                  <a:pt x="592932" y="1517218"/>
                </a:cubicBezTo>
                <a:close/>
                <a:moveTo>
                  <a:pt x="592932" y="912813"/>
                </a:moveTo>
                <a:cubicBezTo>
                  <a:pt x="709919" y="912813"/>
                  <a:pt x="808038" y="1007242"/>
                  <a:pt x="808038" y="1128111"/>
                </a:cubicBezTo>
                <a:cubicBezTo>
                  <a:pt x="808038" y="1233872"/>
                  <a:pt x="732562" y="1320746"/>
                  <a:pt x="630670" y="1339632"/>
                </a:cubicBezTo>
                <a:cubicBezTo>
                  <a:pt x="630670" y="1339632"/>
                  <a:pt x="630670" y="1339632"/>
                  <a:pt x="630670" y="1460501"/>
                </a:cubicBezTo>
                <a:cubicBezTo>
                  <a:pt x="630670" y="1460501"/>
                  <a:pt x="630670" y="1460501"/>
                  <a:pt x="555194" y="1460501"/>
                </a:cubicBezTo>
                <a:cubicBezTo>
                  <a:pt x="555194" y="1460501"/>
                  <a:pt x="555194" y="1460501"/>
                  <a:pt x="555194" y="1267866"/>
                </a:cubicBezTo>
                <a:cubicBezTo>
                  <a:pt x="555194" y="1267866"/>
                  <a:pt x="555194" y="1267866"/>
                  <a:pt x="592932" y="1267866"/>
                </a:cubicBezTo>
                <a:cubicBezTo>
                  <a:pt x="668408" y="1267866"/>
                  <a:pt x="732562" y="1203654"/>
                  <a:pt x="732562" y="1128111"/>
                </a:cubicBezTo>
                <a:cubicBezTo>
                  <a:pt x="732562" y="1048791"/>
                  <a:pt x="668408" y="988356"/>
                  <a:pt x="592932" y="988356"/>
                </a:cubicBezTo>
                <a:cubicBezTo>
                  <a:pt x="555194" y="988356"/>
                  <a:pt x="521230" y="1003465"/>
                  <a:pt x="494813" y="1029905"/>
                </a:cubicBezTo>
                <a:cubicBezTo>
                  <a:pt x="468396" y="1056345"/>
                  <a:pt x="453301" y="1090340"/>
                  <a:pt x="453301" y="1128111"/>
                </a:cubicBezTo>
                <a:cubicBezTo>
                  <a:pt x="453301" y="1128111"/>
                  <a:pt x="453301" y="1128111"/>
                  <a:pt x="377825" y="1128111"/>
                </a:cubicBezTo>
                <a:cubicBezTo>
                  <a:pt x="377825" y="1071454"/>
                  <a:pt x="400468" y="1014796"/>
                  <a:pt x="441980" y="977025"/>
                </a:cubicBezTo>
                <a:cubicBezTo>
                  <a:pt x="479718" y="935476"/>
                  <a:pt x="536325" y="912813"/>
                  <a:pt x="592932" y="912813"/>
                </a:cubicBezTo>
                <a:close/>
                <a:moveTo>
                  <a:pt x="551442" y="758826"/>
                </a:moveTo>
                <a:cubicBezTo>
                  <a:pt x="287419" y="781457"/>
                  <a:pt x="76200" y="1003991"/>
                  <a:pt x="76200" y="1275558"/>
                </a:cubicBezTo>
                <a:cubicBezTo>
                  <a:pt x="76200" y="1558440"/>
                  <a:pt x="306278" y="1792289"/>
                  <a:pt x="592932" y="1792289"/>
                </a:cubicBezTo>
                <a:cubicBezTo>
                  <a:pt x="879586" y="1792289"/>
                  <a:pt x="1109663" y="1558440"/>
                  <a:pt x="1109663" y="1275558"/>
                </a:cubicBezTo>
                <a:cubicBezTo>
                  <a:pt x="1109663" y="1003991"/>
                  <a:pt x="898445" y="781457"/>
                  <a:pt x="634421" y="758826"/>
                </a:cubicBezTo>
                <a:cubicBezTo>
                  <a:pt x="634421" y="758826"/>
                  <a:pt x="634421" y="758826"/>
                  <a:pt x="551442" y="758826"/>
                </a:cubicBezTo>
                <a:close/>
                <a:moveTo>
                  <a:pt x="536575" y="366713"/>
                </a:moveTo>
                <a:lnTo>
                  <a:pt x="1506538" y="366713"/>
                </a:lnTo>
                <a:lnTo>
                  <a:pt x="1506538" y="441326"/>
                </a:lnTo>
                <a:lnTo>
                  <a:pt x="536575" y="441326"/>
                </a:lnTo>
                <a:close/>
                <a:moveTo>
                  <a:pt x="203778" y="0"/>
                </a:moveTo>
                <a:lnTo>
                  <a:pt x="1781175" y="0"/>
                </a:lnTo>
                <a:cubicBezTo>
                  <a:pt x="1781175" y="0"/>
                  <a:pt x="1781175" y="0"/>
                  <a:pt x="1781175" y="1592933"/>
                </a:cubicBezTo>
                <a:cubicBezTo>
                  <a:pt x="1781175" y="1592933"/>
                  <a:pt x="1781175" y="1592933"/>
                  <a:pt x="1705701" y="1592933"/>
                </a:cubicBezTo>
                <a:cubicBezTo>
                  <a:pt x="1705701" y="1592933"/>
                  <a:pt x="1705701" y="1592933"/>
                  <a:pt x="1705701" y="75494"/>
                </a:cubicBezTo>
                <a:cubicBezTo>
                  <a:pt x="1705701" y="75494"/>
                  <a:pt x="1705701" y="75494"/>
                  <a:pt x="279252" y="75494"/>
                </a:cubicBezTo>
                <a:cubicBezTo>
                  <a:pt x="279252" y="75494"/>
                  <a:pt x="279252" y="75494"/>
                  <a:pt x="279252" y="773818"/>
                </a:cubicBezTo>
                <a:cubicBezTo>
                  <a:pt x="354725" y="724747"/>
                  <a:pt x="441520" y="694549"/>
                  <a:pt x="535862" y="686999"/>
                </a:cubicBezTo>
                <a:cubicBezTo>
                  <a:pt x="535862" y="686999"/>
                  <a:pt x="535862" y="686999"/>
                  <a:pt x="535862" y="683225"/>
                </a:cubicBezTo>
                <a:cubicBezTo>
                  <a:pt x="535862" y="683225"/>
                  <a:pt x="535862" y="683225"/>
                  <a:pt x="547183" y="683225"/>
                </a:cubicBezTo>
                <a:cubicBezTo>
                  <a:pt x="562277" y="683225"/>
                  <a:pt x="577372" y="683225"/>
                  <a:pt x="592467" y="683225"/>
                </a:cubicBezTo>
                <a:cubicBezTo>
                  <a:pt x="607562" y="683225"/>
                  <a:pt x="622656" y="683225"/>
                  <a:pt x="633977" y="683225"/>
                </a:cubicBezTo>
                <a:cubicBezTo>
                  <a:pt x="633977" y="683225"/>
                  <a:pt x="633977" y="683225"/>
                  <a:pt x="1505697" y="683225"/>
                </a:cubicBezTo>
                <a:cubicBezTo>
                  <a:pt x="1505697" y="683225"/>
                  <a:pt x="1505697" y="683225"/>
                  <a:pt x="1505697" y="758719"/>
                </a:cubicBezTo>
                <a:cubicBezTo>
                  <a:pt x="1505697" y="758719"/>
                  <a:pt x="1505697" y="758719"/>
                  <a:pt x="883040" y="758719"/>
                </a:cubicBezTo>
                <a:cubicBezTo>
                  <a:pt x="984929" y="815340"/>
                  <a:pt x="1064177" y="902159"/>
                  <a:pt x="1117008" y="1004076"/>
                </a:cubicBezTo>
                <a:cubicBezTo>
                  <a:pt x="1117008" y="1004076"/>
                  <a:pt x="1117008" y="1004076"/>
                  <a:pt x="1505697" y="1004076"/>
                </a:cubicBezTo>
                <a:cubicBezTo>
                  <a:pt x="1505697" y="1004076"/>
                  <a:pt x="1505697" y="1004076"/>
                  <a:pt x="1505697" y="1079571"/>
                </a:cubicBezTo>
                <a:cubicBezTo>
                  <a:pt x="1505697" y="1079571"/>
                  <a:pt x="1505697" y="1079571"/>
                  <a:pt x="1150971" y="1079571"/>
                </a:cubicBezTo>
                <a:cubicBezTo>
                  <a:pt x="1173613" y="1139966"/>
                  <a:pt x="1184934" y="1207911"/>
                  <a:pt x="1184934" y="1275856"/>
                </a:cubicBezTo>
                <a:cubicBezTo>
                  <a:pt x="1184934" y="1290955"/>
                  <a:pt x="1184934" y="1306054"/>
                  <a:pt x="1184934" y="1321153"/>
                </a:cubicBezTo>
                <a:cubicBezTo>
                  <a:pt x="1184934" y="1321153"/>
                  <a:pt x="1184934" y="1321153"/>
                  <a:pt x="1505697" y="1321153"/>
                </a:cubicBezTo>
                <a:cubicBezTo>
                  <a:pt x="1505697" y="1321153"/>
                  <a:pt x="1505697" y="1321153"/>
                  <a:pt x="1505697" y="1396647"/>
                </a:cubicBezTo>
                <a:cubicBezTo>
                  <a:pt x="1505697" y="1396647"/>
                  <a:pt x="1505697" y="1396647"/>
                  <a:pt x="1173613" y="1396647"/>
                </a:cubicBezTo>
                <a:cubicBezTo>
                  <a:pt x="1150971" y="1498565"/>
                  <a:pt x="1105687" y="1589158"/>
                  <a:pt x="1037761" y="1664653"/>
                </a:cubicBezTo>
                <a:cubicBezTo>
                  <a:pt x="1037761" y="1664653"/>
                  <a:pt x="1037761" y="1664653"/>
                  <a:pt x="1634002" y="1664653"/>
                </a:cubicBezTo>
                <a:cubicBezTo>
                  <a:pt x="1634002" y="1664653"/>
                  <a:pt x="1634002" y="1664653"/>
                  <a:pt x="1634002" y="1740148"/>
                </a:cubicBezTo>
                <a:cubicBezTo>
                  <a:pt x="1634002" y="1740148"/>
                  <a:pt x="1634002" y="1740148"/>
                  <a:pt x="962287" y="1740148"/>
                </a:cubicBezTo>
                <a:cubicBezTo>
                  <a:pt x="860398" y="1819417"/>
                  <a:pt x="732093" y="1868488"/>
                  <a:pt x="592467" y="1868488"/>
                </a:cubicBezTo>
                <a:cubicBezTo>
                  <a:pt x="264157" y="1868488"/>
                  <a:pt x="0" y="1604257"/>
                  <a:pt x="0" y="1275856"/>
                </a:cubicBezTo>
                <a:cubicBezTo>
                  <a:pt x="0" y="1098444"/>
                  <a:pt x="79247" y="936131"/>
                  <a:pt x="203778" y="830439"/>
                </a:cubicBezTo>
                <a:cubicBezTo>
                  <a:pt x="203778" y="830439"/>
                  <a:pt x="203778" y="830439"/>
                  <a:pt x="203778" y="0"/>
                </a:cubicBezTo>
                <a:close/>
              </a:path>
            </a:pathLst>
          </a:custGeom>
          <a:solidFill>
            <a:schemeClr val="bg1"/>
          </a:solidFill>
          <a:ln>
            <a:noFill/>
          </a:ln>
        </p:spPr>
        <p:txBody>
          <a:bodyPr vert="horz" wrap="square" lIns="84406" tIns="42203" rIns="84406" bIns="42203" numCol="1" anchor="t" anchorCtr="0" compatLnSpc="1">
            <a:prstTxWarp prst="textNoShape">
              <a:avLst/>
            </a:prstTxWarp>
            <a:noAutofit/>
          </a:bodyPr>
          <a:lstStyle/>
          <a:p>
            <a:endParaRPr lang="en-US" sz="1600" dirty="0">
              <a:solidFill>
                <a:schemeClr val="accent2"/>
              </a:solidFill>
            </a:endParaRPr>
          </a:p>
        </p:txBody>
      </p:sp>
      <p:sp>
        <p:nvSpPr>
          <p:cNvPr id="101" name="Freeform 59">
            <a:extLst>
              <a:ext uri="{FF2B5EF4-FFF2-40B4-BE49-F238E27FC236}">
                <a16:creationId xmlns="" xmlns:a16="http://schemas.microsoft.com/office/drawing/2014/main" id="{8035F173-4B41-4E59-86B3-DED0658C7DEC}"/>
              </a:ext>
            </a:extLst>
          </p:cNvPr>
          <p:cNvSpPr>
            <a:spLocks noChangeAspect="1"/>
          </p:cNvSpPr>
          <p:nvPr/>
        </p:nvSpPr>
        <p:spPr bwMode="auto">
          <a:xfrm>
            <a:off x="3516734" y="3793158"/>
            <a:ext cx="448056" cy="410555"/>
          </a:xfrm>
          <a:custGeom>
            <a:avLst/>
            <a:gdLst>
              <a:gd name="connsiteX0" fmla="*/ 1470026 w 1682750"/>
              <a:gd name="connsiteY0" fmla="*/ 1285181 h 1682750"/>
              <a:gd name="connsiteX1" fmla="*/ 1509815 w 1682750"/>
              <a:gd name="connsiteY1" fmla="*/ 1302147 h 1682750"/>
              <a:gd name="connsiteX2" fmla="*/ 1509815 w 1682750"/>
              <a:gd name="connsiteY2" fmla="*/ 1377553 h 1682750"/>
              <a:gd name="connsiteX3" fmla="*/ 1430236 w 1682750"/>
              <a:gd name="connsiteY3" fmla="*/ 1377553 h 1682750"/>
              <a:gd name="connsiteX4" fmla="*/ 1430236 w 1682750"/>
              <a:gd name="connsiteY4" fmla="*/ 1302147 h 1682750"/>
              <a:gd name="connsiteX5" fmla="*/ 1470026 w 1682750"/>
              <a:gd name="connsiteY5" fmla="*/ 1285181 h 1682750"/>
              <a:gd name="connsiteX6" fmla="*/ 746126 w 1682750"/>
              <a:gd name="connsiteY6" fmla="*/ 441325 h 1682750"/>
              <a:gd name="connsiteX7" fmla="*/ 746126 w 1682750"/>
              <a:gd name="connsiteY7" fmla="*/ 746125 h 1682750"/>
              <a:gd name="connsiteX8" fmla="*/ 441326 w 1682750"/>
              <a:gd name="connsiteY8" fmla="*/ 746125 h 1682750"/>
              <a:gd name="connsiteX9" fmla="*/ 441326 w 1682750"/>
              <a:gd name="connsiteY9" fmla="*/ 935038 h 1682750"/>
              <a:gd name="connsiteX10" fmla="*/ 746126 w 1682750"/>
              <a:gd name="connsiteY10" fmla="*/ 935038 h 1682750"/>
              <a:gd name="connsiteX11" fmla="*/ 746126 w 1682750"/>
              <a:gd name="connsiteY11" fmla="*/ 1241425 h 1682750"/>
              <a:gd name="connsiteX12" fmla="*/ 935039 w 1682750"/>
              <a:gd name="connsiteY12" fmla="*/ 1241425 h 1682750"/>
              <a:gd name="connsiteX13" fmla="*/ 935039 w 1682750"/>
              <a:gd name="connsiteY13" fmla="*/ 935038 h 1682750"/>
              <a:gd name="connsiteX14" fmla="*/ 1241426 w 1682750"/>
              <a:gd name="connsiteY14" fmla="*/ 935038 h 1682750"/>
              <a:gd name="connsiteX15" fmla="*/ 1241426 w 1682750"/>
              <a:gd name="connsiteY15" fmla="*/ 746125 h 1682750"/>
              <a:gd name="connsiteX16" fmla="*/ 935039 w 1682750"/>
              <a:gd name="connsiteY16" fmla="*/ 746125 h 1682750"/>
              <a:gd name="connsiteX17" fmla="*/ 935039 w 1682750"/>
              <a:gd name="connsiteY17" fmla="*/ 441325 h 1682750"/>
              <a:gd name="connsiteX18" fmla="*/ 671514 w 1682750"/>
              <a:gd name="connsiteY18" fmla="*/ 365125 h 1682750"/>
              <a:gd name="connsiteX19" fmla="*/ 1011239 w 1682750"/>
              <a:gd name="connsiteY19" fmla="*/ 365125 h 1682750"/>
              <a:gd name="connsiteX20" fmla="*/ 1011239 w 1682750"/>
              <a:gd name="connsiteY20" fmla="*/ 671513 h 1682750"/>
              <a:gd name="connsiteX21" fmla="*/ 1317626 w 1682750"/>
              <a:gd name="connsiteY21" fmla="*/ 671513 h 1682750"/>
              <a:gd name="connsiteX22" fmla="*/ 1317626 w 1682750"/>
              <a:gd name="connsiteY22" fmla="*/ 1011238 h 1682750"/>
              <a:gd name="connsiteX23" fmla="*/ 1011239 w 1682750"/>
              <a:gd name="connsiteY23" fmla="*/ 1011238 h 1682750"/>
              <a:gd name="connsiteX24" fmla="*/ 1011239 w 1682750"/>
              <a:gd name="connsiteY24" fmla="*/ 1317625 h 1682750"/>
              <a:gd name="connsiteX25" fmla="*/ 671514 w 1682750"/>
              <a:gd name="connsiteY25" fmla="*/ 1317625 h 1682750"/>
              <a:gd name="connsiteX26" fmla="*/ 671514 w 1682750"/>
              <a:gd name="connsiteY26" fmla="*/ 1011238 h 1682750"/>
              <a:gd name="connsiteX27" fmla="*/ 365126 w 1682750"/>
              <a:gd name="connsiteY27" fmla="*/ 1011238 h 1682750"/>
              <a:gd name="connsiteX28" fmla="*/ 365126 w 1682750"/>
              <a:gd name="connsiteY28" fmla="*/ 671513 h 1682750"/>
              <a:gd name="connsiteX29" fmla="*/ 671514 w 1682750"/>
              <a:gd name="connsiteY29" fmla="*/ 671513 h 1682750"/>
              <a:gd name="connsiteX30" fmla="*/ 841375 w 1682750"/>
              <a:gd name="connsiteY30" fmla="*/ 0 h 1682750"/>
              <a:gd name="connsiteX31" fmla="*/ 1682750 w 1682750"/>
              <a:gd name="connsiteY31" fmla="*/ 841375 h 1682750"/>
              <a:gd name="connsiteX32" fmla="*/ 1562015 w 1682750"/>
              <a:gd name="connsiteY32" fmla="*/ 1275268 h 1682750"/>
              <a:gd name="connsiteX33" fmla="*/ 1501647 w 1682750"/>
              <a:gd name="connsiteY33" fmla="*/ 1229992 h 1682750"/>
              <a:gd name="connsiteX34" fmla="*/ 1607291 w 1682750"/>
              <a:gd name="connsiteY34" fmla="*/ 841375 h 1682750"/>
              <a:gd name="connsiteX35" fmla="*/ 841375 w 1682750"/>
              <a:gd name="connsiteY35" fmla="*/ 75459 h 1682750"/>
              <a:gd name="connsiteX36" fmla="*/ 75460 w 1682750"/>
              <a:gd name="connsiteY36" fmla="*/ 841375 h 1682750"/>
              <a:gd name="connsiteX37" fmla="*/ 841375 w 1682750"/>
              <a:gd name="connsiteY37" fmla="*/ 1607291 h 1682750"/>
              <a:gd name="connsiteX38" fmla="*/ 1365819 w 1682750"/>
              <a:gd name="connsiteY38" fmla="*/ 1399777 h 1682750"/>
              <a:gd name="connsiteX39" fmla="*/ 1422414 w 1682750"/>
              <a:gd name="connsiteY39" fmla="*/ 1452598 h 1682750"/>
              <a:gd name="connsiteX40" fmla="*/ 841375 w 1682750"/>
              <a:gd name="connsiteY40" fmla="*/ 1682750 h 1682750"/>
              <a:gd name="connsiteX41" fmla="*/ 0 w 1682750"/>
              <a:gd name="connsiteY41" fmla="*/ 841375 h 1682750"/>
              <a:gd name="connsiteX42" fmla="*/ 841375 w 1682750"/>
              <a:gd name="connsiteY42" fmla="*/ 0 h 168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2750" h="1682750">
                <a:moveTo>
                  <a:pt x="1470026" y="1285181"/>
                </a:moveTo>
                <a:cubicBezTo>
                  <a:pt x="1484236" y="1285181"/>
                  <a:pt x="1498447" y="1290836"/>
                  <a:pt x="1509815" y="1302147"/>
                </a:cubicBezTo>
                <a:cubicBezTo>
                  <a:pt x="1528763" y="1324769"/>
                  <a:pt x="1528763" y="1358702"/>
                  <a:pt x="1509815" y="1377553"/>
                </a:cubicBezTo>
                <a:cubicBezTo>
                  <a:pt x="1487078" y="1400175"/>
                  <a:pt x="1452973" y="1400175"/>
                  <a:pt x="1430236" y="1377553"/>
                </a:cubicBezTo>
                <a:cubicBezTo>
                  <a:pt x="1411288" y="1358702"/>
                  <a:pt x="1411288" y="1324769"/>
                  <a:pt x="1430236" y="1302147"/>
                </a:cubicBezTo>
                <a:cubicBezTo>
                  <a:pt x="1441604" y="1290836"/>
                  <a:pt x="1455815" y="1285181"/>
                  <a:pt x="1470026" y="1285181"/>
                </a:cubicBezTo>
                <a:close/>
                <a:moveTo>
                  <a:pt x="746126" y="441325"/>
                </a:moveTo>
                <a:lnTo>
                  <a:pt x="746126" y="746125"/>
                </a:lnTo>
                <a:lnTo>
                  <a:pt x="441326" y="746125"/>
                </a:lnTo>
                <a:lnTo>
                  <a:pt x="441326" y="935038"/>
                </a:lnTo>
                <a:lnTo>
                  <a:pt x="746126" y="935038"/>
                </a:lnTo>
                <a:lnTo>
                  <a:pt x="746126" y="1241425"/>
                </a:lnTo>
                <a:lnTo>
                  <a:pt x="935039" y="1241425"/>
                </a:lnTo>
                <a:lnTo>
                  <a:pt x="935039" y="935038"/>
                </a:lnTo>
                <a:lnTo>
                  <a:pt x="1241426" y="935038"/>
                </a:lnTo>
                <a:lnTo>
                  <a:pt x="1241426" y="746125"/>
                </a:lnTo>
                <a:lnTo>
                  <a:pt x="935039" y="746125"/>
                </a:lnTo>
                <a:lnTo>
                  <a:pt x="935039" y="441325"/>
                </a:lnTo>
                <a:close/>
                <a:moveTo>
                  <a:pt x="671514" y="365125"/>
                </a:moveTo>
                <a:lnTo>
                  <a:pt x="1011239" y="365125"/>
                </a:lnTo>
                <a:lnTo>
                  <a:pt x="1011239" y="671513"/>
                </a:lnTo>
                <a:lnTo>
                  <a:pt x="1317626" y="671513"/>
                </a:lnTo>
                <a:lnTo>
                  <a:pt x="1317626" y="1011238"/>
                </a:lnTo>
                <a:lnTo>
                  <a:pt x="1011239" y="1011238"/>
                </a:lnTo>
                <a:lnTo>
                  <a:pt x="1011239" y="1317625"/>
                </a:lnTo>
                <a:lnTo>
                  <a:pt x="671514" y="1317625"/>
                </a:lnTo>
                <a:lnTo>
                  <a:pt x="671514" y="1011238"/>
                </a:lnTo>
                <a:lnTo>
                  <a:pt x="365126" y="1011238"/>
                </a:lnTo>
                <a:lnTo>
                  <a:pt x="365126" y="671513"/>
                </a:lnTo>
                <a:lnTo>
                  <a:pt x="671514" y="671513"/>
                </a:lnTo>
                <a:close/>
                <a:moveTo>
                  <a:pt x="841375" y="0"/>
                </a:moveTo>
                <a:cubicBezTo>
                  <a:pt x="1305452" y="0"/>
                  <a:pt x="1682750" y="377298"/>
                  <a:pt x="1682750" y="841375"/>
                </a:cubicBezTo>
                <a:cubicBezTo>
                  <a:pt x="1682750" y="999840"/>
                  <a:pt x="1637474" y="1146986"/>
                  <a:pt x="1562015" y="1275268"/>
                </a:cubicBezTo>
                <a:cubicBezTo>
                  <a:pt x="1562015" y="1275268"/>
                  <a:pt x="1562015" y="1275268"/>
                  <a:pt x="1501647" y="1229992"/>
                </a:cubicBezTo>
                <a:cubicBezTo>
                  <a:pt x="1569561" y="1116803"/>
                  <a:pt x="1607291" y="980975"/>
                  <a:pt x="1607291" y="841375"/>
                </a:cubicBezTo>
                <a:cubicBezTo>
                  <a:pt x="1607291" y="418801"/>
                  <a:pt x="1263949" y="75459"/>
                  <a:pt x="841375" y="75459"/>
                </a:cubicBezTo>
                <a:cubicBezTo>
                  <a:pt x="418801" y="75459"/>
                  <a:pt x="75460" y="418801"/>
                  <a:pt x="75460" y="841375"/>
                </a:cubicBezTo>
                <a:cubicBezTo>
                  <a:pt x="75460" y="1263949"/>
                  <a:pt x="418801" y="1607291"/>
                  <a:pt x="841375" y="1607291"/>
                </a:cubicBezTo>
                <a:cubicBezTo>
                  <a:pt x="1045116" y="1607291"/>
                  <a:pt x="1229992" y="1528058"/>
                  <a:pt x="1365819" y="1399777"/>
                </a:cubicBezTo>
                <a:lnTo>
                  <a:pt x="1422414" y="1452598"/>
                </a:lnTo>
                <a:cubicBezTo>
                  <a:pt x="1271495" y="1595972"/>
                  <a:pt x="1063981" y="1682750"/>
                  <a:pt x="841375" y="1682750"/>
                </a:cubicBezTo>
                <a:cubicBezTo>
                  <a:pt x="377298" y="1682750"/>
                  <a:pt x="0" y="1305452"/>
                  <a:pt x="0" y="841375"/>
                </a:cubicBezTo>
                <a:cubicBezTo>
                  <a:pt x="0" y="377298"/>
                  <a:pt x="377298" y="0"/>
                  <a:pt x="841375" y="0"/>
                </a:cubicBezTo>
                <a:close/>
              </a:path>
            </a:pathLst>
          </a:custGeom>
          <a:solidFill>
            <a:schemeClr val="bg1"/>
          </a:solidFill>
          <a:ln>
            <a:noFill/>
          </a:ln>
        </p:spPr>
        <p:txBody>
          <a:bodyPr vert="horz" wrap="square" lIns="84406" tIns="42203" rIns="84406" bIns="42203" numCol="1" anchor="t" anchorCtr="0" compatLnSpc="1">
            <a:prstTxWarp prst="textNoShape">
              <a:avLst/>
            </a:prstTxWarp>
            <a:noAutofit/>
          </a:bodyPr>
          <a:lstStyle/>
          <a:p>
            <a:endParaRPr lang="en-US" sz="1600" dirty="0">
              <a:solidFill>
                <a:schemeClr val="accent1"/>
              </a:solidFill>
            </a:endParaRPr>
          </a:p>
        </p:txBody>
      </p:sp>
      <p:sp>
        <p:nvSpPr>
          <p:cNvPr id="102" name="Freeform 84">
            <a:extLst>
              <a:ext uri="{FF2B5EF4-FFF2-40B4-BE49-F238E27FC236}">
                <a16:creationId xmlns="" xmlns:a16="http://schemas.microsoft.com/office/drawing/2014/main" id="{CFC71F17-CF36-4302-A4F5-6FE290AEBB07}"/>
              </a:ext>
            </a:extLst>
          </p:cNvPr>
          <p:cNvSpPr>
            <a:spLocks noChangeAspect="1"/>
          </p:cNvSpPr>
          <p:nvPr/>
        </p:nvSpPr>
        <p:spPr bwMode="auto">
          <a:xfrm>
            <a:off x="2110804" y="3881786"/>
            <a:ext cx="479822" cy="295555"/>
          </a:xfrm>
          <a:custGeom>
            <a:avLst/>
            <a:gdLst>
              <a:gd name="connsiteX0" fmla="*/ 71438 w 1995488"/>
              <a:gd name="connsiteY0" fmla="*/ 1216025 h 1341437"/>
              <a:gd name="connsiteX1" fmla="*/ 1924051 w 1995488"/>
              <a:gd name="connsiteY1" fmla="*/ 1216025 h 1341437"/>
              <a:gd name="connsiteX2" fmla="*/ 1995488 w 1995488"/>
              <a:gd name="connsiteY2" fmla="*/ 1341437 h 1341437"/>
              <a:gd name="connsiteX3" fmla="*/ 0 w 1995488"/>
              <a:gd name="connsiteY3" fmla="*/ 1341437 h 1341437"/>
              <a:gd name="connsiteX4" fmla="*/ 1870076 w 1995488"/>
              <a:gd name="connsiteY4" fmla="*/ 1021655 h 1341437"/>
              <a:gd name="connsiteX5" fmla="*/ 1909866 w 1995488"/>
              <a:gd name="connsiteY5" fmla="*/ 1038622 h 1341437"/>
              <a:gd name="connsiteX6" fmla="*/ 1909866 w 1995488"/>
              <a:gd name="connsiteY6" fmla="*/ 1114028 h 1341437"/>
              <a:gd name="connsiteX7" fmla="*/ 1830286 w 1995488"/>
              <a:gd name="connsiteY7" fmla="*/ 1114028 h 1341437"/>
              <a:gd name="connsiteX8" fmla="*/ 1830286 w 1995488"/>
              <a:gd name="connsiteY8" fmla="*/ 1038622 h 1341437"/>
              <a:gd name="connsiteX9" fmla="*/ 1870076 w 1995488"/>
              <a:gd name="connsiteY9" fmla="*/ 1021655 h 1341437"/>
              <a:gd name="connsiteX10" fmla="*/ 807244 w 1995488"/>
              <a:gd name="connsiteY10" fmla="*/ 430212 h 1341437"/>
              <a:gd name="connsiteX11" fmla="*/ 641350 w 1995488"/>
              <a:gd name="connsiteY11" fmla="*/ 596900 h 1341437"/>
              <a:gd name="connsiteX12" fmla="*/ 807244 w 1995488"/>
              <a:gd name="connsiteY12" fmla="*/ 763588 h 1341437"/>
              <a:gd name="connsiteX13" fmla="*/ 973138 w 1995488"/>
              <a:gd name="connsiteY13" fmla="*/ 596900 h 1341437"/>
              <a:gd name="connsiteX14" fmla="*/ 807244 w 1995488"/>
              <a:gd name="connsiteY14" fmla="*/ 430212 h 1341437"/>
              <a:gd name="connsiteX15" fmla="*/ 1316529 w 1995488"/>
              <a:gd name="connsiteY15" fmla="*/ 282575 h 1341437"/>
              <a:gd name="connsiteX16" fmla="*/ 1256031 w 1995488"/>
              <a:gd name="connsiteY16" fmla="*/ 305245 h 1341437"/>
              <a:gd name="connsiteX17" fmla="*/ 1244687 w 1995488"/>
              <a:gd name="connsiteY17" fmla="*/ 433705 h 1341437"/>
              <a:gd name="connsiteX18" fmla="*/ 1308967 w 1995488"/>
              <a:gd name="connsiteY18" fmla="*/ 467709 h 1341437"/>
              <a:gd name="connsiteX19" fmla="*/ 1377027 w 1995488"/>
              <a:gd name="connsiteY19" fmla="*/ 448818 h 1341437"/>
              <a:gd name="connsiteX20" fmla="*/ 1388371 w 1995488"/>
              <a:gd name="connsiteY20" fmla="*/ 316579 h 1341437"/>
              <a:gd name="connsiteX21" fmla="*/ 1327872 w 1995488"/>
              <a:gd name="connsiteY21" fmla="*/ 282575 h 1341437"/>
              <a:gd name="connsiteX22" fmla="*/ 1316529 w 1995488"/>
              <a:gd name="connsiteY22" fmla="*/ 282575 h 1341437"/>
              <a:gd name="connsiteX23" fmla="*/ 762398 w 1995488"/>
              <a:gd name="connsiteY23" fmla="*/ 268287 h 1341437"/>
              <a:gd name="connsiteX24" fmla="*/ 837804 w 1995488"/>
              <a:gd name="connsiteY24" fmla="*/ 268287 h 1341437"/>
              <a:gd name="connsiteX25" fmla="*/ 837804 w 1995488"/>
              <a:gd name="connsiteY25" fmla="*/ 355212 h 1341437"/>
              <a:gd name="connsiteX26" fmla="*/ 947143 w 1995488"/>
              <a:gd name="connsiteY26" fmla="*/ 400564 h 1341437"/>
              <a:gd name="connsiteX27" fmla="*/ 1007468 w 1995488"/>
              <a:gd name="connsiteY27" fmla="*/ 340094 h 1341437"/>
              <a:gd name="connsiteX28" fmla="*/ 1064022 w 1995488"/>
              <a:gd name="connsiteY28" fmla="*/ 393005 h 1341437"/>
              <a:gd name="connsiteX29" fmla="*/ 1003697 w 1995488"/>
              <a:gd name="connsiteY29" fmla="*/ 453474 h 1341437"/>
              <a:gd name="connsiteX30" fmla="*/ 1048941 w 1995488"/>
              <a:gd name="connsiteY30" fmla="*/ 563075 h 1341437"/>
              <a:gd name="connsiteX31" fmla="*/ 1131888 w 1995488"/>
              <a:gd name="connsiteY31" fmla="*/ 563075 h 1341437"/>
              <a:gd name="connsiteX32" fmla="*/ 1131888 w 1995488"/>
              <a:gd name="connsiteY32" fmla="*/ 638661 h 1341437"/>
              <a:gd name="connsiteX33" fmla="*/ 1045171 w 1995488"/>
              <a:gd name="connsiteY33" fmla="*/ 638661 h 1341437"/>
              <a:gd name="connsiteX34" fmla="*/ 999927 w 1995488"/>
              <a:gd name="connsiteY34" fmla="*/ 744483 h 1341437"/>
              <a:gd name="connsiteX35" fmla="*/ 1064022 w 1995488"/>
              <a:gd name="connsiteY35" fmla="*/ 808731 h 1341437"/>
              <a:gd name="connsiteX36" fmla="*/ 1007468 w 1995488"/>
              <a:gd name="connsiteY36" fmla="*/ 861642 h 1341437"/>
              <a:gd name="connsiteX37" fmla="*/ 943372 w 1995488"/>
              <a:gd name="connsiteY37" fmla="*/ 797393 h 1341437"/>
              <a:gd name="connsiteX38" fmla="*/ 837804 w 1995488"/>
              <a:gd name="connsiteY38" fmla="*/ 838966 h 1341437"/>
              <a:gd name="connsiteX39" fmla="*/ 837804 w 1995488"/>
              <a:gd name="connsiteY39" fmla="*/ 933449 h 1341437"/>
              <a:gd name="connsiteX40" fmla="*/ 762398 w 1995488"/>
              <a:gd name="connsiteY40" fmla="*/ 933449 h 1341437"/>
              <a:gd name="connsiteX41" fmla="*/ 762398 w 1995488"/>
              <a:gd name="connsiteY41" fmla="*/ 835187 h 1341437"/>
              <a:gd name="connsiteX42" fmla="*/ 664369 w 1995488"/>
              <a:gd name="connsiteY42" fmla="*/ 789835 h 1341437"/>
              <a:gd name="connsiteX43" fmla="*/ 592733 w 1995488"/>
              <a:gd name="connsiteY43" fmla="*/ 861642 h 1341437"/>
              <a:gd name="connsiteX44" fmla="*/ 539949 w 1995488"/>
              <a:gd name="connsiteY44" fmla="*/ 808731 h 1341437"/>
              <a:gd name="connsiteX45" fmla="*/ 611585 w 1995488"/>
              <a:gd name="connsiteY45" fmla="*/ 736924 h 1341437"/>
              <a:gd name="connsiteX46" fmla="*/ 570112 w 1995488"/>
              <a:gd name="connsiteY46" fmla="*/ 638661 h 1341437"/>
              <a:gd name="connsiteX47" fmla="*/ 468313 w 1995488"/>
              <a:gd name="connsiteY47" fmla="*/ 638661 h 1341437"/>
              <a:gd name="connsiteX48" fmla="*/ 468313 w 1995488"/>
              <a:gd name="connsiteY48" fmla="*/ 563075 h 1341437"/>
              <a:gd name="connsiteX49" fmla="*/ 570112 w 1995488"/>
              <a:gd name="connsiteY49" fmla="*/ 563075 h 1341437"/>
              <a:gd name="connsiteX50" fmla="*/ 607815 w 1995488"/>
              <a:gd name="connsiteY50" fmla="*/ 461033 h 1341437"/>
              <a:gd name="connsiteX51" fmla="*/ 539949 w 1995488"/>
              <a:gd name="connsiteY51" fmla="*/ 393005 h 1341437"/>
              <a:gd name="connsiteX52" fmla="*/ 592733 w 1995488"/>
              <a:gd name="connsiteY52" fmla="*/ 340094 h 1341437"/>
              <a:gd name="connsiteX53" fmla="*/ 660599 w 1995488"/>
              <a:gd name="connsiteY53" fmla="*/ 404343 h 1341437"/>
              <a:gd name="connsiteX54" fmla="*/ 762398 w 1995488"/>
              <a:gd name="connsiteY54" fmla="*/ 358991 h 1341437"/>
              <a:gd name="connsiteX55" fmla="*/ 762398 w 1995488"/>
              <a:gd name="connsiteY55" fmla="*/ 268287 h 1341437"/>
              <a:gd name="connsiteX56" fmla="*/ 1407459 w 1995488"/>
              <a:gd name="connsiteY56" fmla="*/ 139700 h 1341437"/>
              <a:gd name="connsiteX57" fmla="*/ 1475515 w 1995488"/>
              <a:gd name="connsiteY57" fmla="*/ 177480 h 1341437"/>
              <a:gd name="connsiteX58" fmla="*/ 1433925 w 1995488"/>
              <a:gd name="connsiteY58" fmla="*/ 253040 h 1341437"/>
              <a:gd name="connsiteX59" fmla="*/ 1449049 w 1995488"/>
              <a:gd name="connsiteY59" fmla="*/ 268152 h 1341437"/>
              <a:gd name="connsiteX60" fmla="*/ 1486858 w 1995488"/>
              <a:gd name="connsiteY60" fmla="*/ 373936 h 1341437"/>
              <a:gd name="connsiteX61" fmla="*/ 1570038 w 1995488"/>
              <a:gd name="connsiteY61" fmla="*/ 389048 h 1341437"/>
              <a:gd name="connsiteX62" fmla="*/ 1554914 w 1995488"/>
              <a:gd name="connsiteY62" fmla="*/ 464608 h 1341437"/>
              <a:gd name="connsiteX63" fmla="*/ 1471734 w 1995488"/>
              <a:gd name="connsiteY63" fmla="*/ 445718 h 1341437"/>
              <a:gd name="connsiteX64" fmla="*/ 1426363 w 1995488"/>
              <a:gd name="connsiteY64" fmla="*/ 506166 h 1341437"/>
              <a:gd name="connsiteX65" fmla="*/ 1373430 w 1995488"/>
              <a:gd name="connsiteY65" fmla="*/ 536390 h 1341437"/>
              <a:gd name="connsiteX66" fmla="*/ 1384773 w 1995488"/>
              <a:gd name="connsiteY66" fmla="*/ 619506 h 1341437"/>
              <a:gd name="connsiteX67" fmla="*/ 1309155 w 1995488"/>
              <a:gd name="connsiteY67" fmla="*/ 627062 h 1341437"/>
              <a:gd name="connsiteX68" fmla="*/ 1297812 w 1995488"/>
              <a:gd name="connsiteY68" fmla="*/ 543946 h 1341437"/>
              <a:gd name="connsiteX69" fmla="*/ 1188166 w 1995488"/>
              <a:gd name="connsiteY69" fmla="*/ 483498 h 1341437"/>
              <a:gd name="connsiteX70" fmla="*/ 1184385 w 1995488"/>
              <a:gd name="connsiteY70" fmla="*/ 479720 h 1341437"/>
              <a:gd name="connsiteX71" fmla="*/ 1104985 w 1995488"/>
              <a:gd name="connsiteY71" fmla="*/ 513722 h 1341437"/>
              <a:gd name="connsiteX72" fmla="*/ 1074738 w 1995488"/>
              <a:gd name="connsiteY72" fmla="*/ 445718 h 1341437"/>
              <a:gd name="connsiteX73" fmla="*/ 1150356 w 1995488"/>
              <a:gd name="connsiteY73" fmla="*/ 407938 h 1341437"/>
              <a:gd name="connsiteX74" fmla="*/ 1180604 w 1995488"/>
              <a:gd name="connsiteY74" fmla="*/ 279486 h 1341437"/>
              <a:gd name="connsiteX75" fmla="*/ 1120109 w 1995488"/>
              <a:gd name="connsiteY75" fmla="*/ 215260 h 1341437"/>
              <a:gd name="connsiteX76" fmla="*/ 1176823 w 1995488"/>
              <a:gd name="connsiteY76" fmla="*/ 166146 h 1341437"/>
              <a:gd name="connsiteX77" fmla="*/ 1233537 w 1995488"/>
              <a:gd name="connsiteY77" fmla="*/ 230372 h 1341437"/>
              <a:gd name="connsiteX78" fmla="*/ 1331840 w 1995488"/>
              <a:gd name="connsiteY78" fmla="*/ 207704 h 1341437"/>
              <a:gd name="connsiteX79" fmla="*/ 1365869 w 1995488"/>
              <a:gd name="connsiteY79" fmla="*/ 215260 h 1341437"/>
              <a:gd name="connsiteX80" fmla="*/ 1407459 w 1995488"/>
              <a:gd name="connsiteY80" fmla="*/ 139700 h 1341437"/>
              <a:gd name="connsiteX81" fmla="*/ 90488 w 1995488"/>
              <a:gd name="connsiteY81" fmla="*/ 0 h 1341437"/>
              <a:gd name="connsiteX82" fmla="*/ 1905001 w 1995488"/>
              <a:gd name="connsiteY82" fmla="*/ 0 h 1341437"/>
              <a:gd name="connsiteX83" fmla="*/ 1905001 w 1995488"/>
              <a:gd name="connsiteY83" fmla="*/ 966787 h 1341437"/>
              <a:gd name="connsiteX84" fmla="*/ 1830389 w 1995488"/>
              <a:gd name="connsiteY84" fmla="*/ 966787 h 1341437"/>
              <a:gd name="connsiteX85" fmla="*/ 1830389 w 1995488"/>
              <a:gd name="connsiteY85" fmla="*/ 74612 h 1341437"/>
              <a:gd name="connsiteX86" fmla="*/ 166688 w 1995488"/>
              <a:gd name="connsiteY86" fmla="*/ 74612 h 1341437"/>
              <a:gd name="connsiteX87" fmla="*/ 166688 w 1995488"/>
              <a:gd name="connsiteY87" fmla="*/ 1035050 h 1341437"/>
              <a:gd name="connsiteX88" fmla="*/ 1762126 w 1995488"/>
              <a:gd name="connsiteY88" fmla="*/ 1035050 h 1341437"/>
              <a:gd name="connsiteX89" fmla="*/ 1762126 w 1995488"/>
              <a:gd name="connsiteY89" fmla="*/ 1111250 h 1341437"/>
              <a:gd name="connsiteX90" fmla="*/ 90488 w 1995488"/>
              <a:gd name="connsiteY90" fmla="*/ 1111250 h 134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95488" h="1341437">
                <a:moveTo>
                  <a:pt x="71438" y="1216025"/>
                </a:moveTo>
                <a:lnTo>
                  <a:pt x="1924051" y="1216025"/>
                </a:lnTo>
                <a:lnTo>
                  <a:pt x="1995488" y="1341437"/>
                </a:lnTo>
                <a:lnTo>
                  <a:pt x="0" y="1341437"/>
                </a:lnTo>
                <a:close/>
                <a:moveTo>
                  <a:pt x="1870076" y="1021655"/>
                </a:moveTo>
                <a:cubicBezTo>
                  <a:pt x="1884286" y="1021655"/>
                  <a:pt x="1898497" y="1027311"/>
                  <a:pt x="1909866" y="1038622"/>
                </a:cubicBezTo>
                <a:cubicBezTo>
                  <a:pt x="1928813" y="1057473"/>
                  <a:pt x="1928813" y="1095176"/>
                  <a:pt x="1909866" y="1114028"/>
                </a:cubicBezTo>
                <a:cubicBezTo>
                  <a:pt x="1887128" y="1136650"/>
                  <a:pt x="1853023" y="1136650"/>
                  <a:pt x="1830286" y="1114028"/>
                </a:cubicBezTo>
                <a:cubicBezTo>
                  <a:pt x="1811338" y="1095176"/>
                  <a:pt x="1811338" y="1057473"/>
                  <a:pt x="1830286" y="1038622"/>
                </a:cubicBezTo>
                <a:cubicBezTo>
                  <a:pt x="1841654" y="1027311"/>
                  <a:pt x="1855865" y="1021655"/>
                  <a:pt x="1870076" y="1021655"/>
                </a:cubicBezTo>
                <a:close/>
                <a:moveTo>
                  <a:pt x="807244" y="430212"/>
                </a:moveTo>
                <a:cubicBezTo>
                  <a:pt x="715623" y="430212"/>
                  <a:pt x="641350" y="504841"/>
                  <a:pt x="641350" y="596900"/>
                </a:cubicBezTo>
                <a:cubicBezTo>
                  <a:pt x="641350" y="688959"/>
                  <a:pt x="715623" y="763588"/>
                  <a:pt x="807244" y="763588"/>
                </a:cubicBezTo>
                <a:cubicBezTo>
                  <a:pt x="898865" y="763588"/>
                  <a:pt x="973138" y="688959"/>
                  <a:pt x="973138" y="596900"/>
                </a:cubicBezTo>
                <a:cubicBezTo>
                  <a:pt x="973138" y="504841"/>
                  <a:pt x="898865" y="430212"/>
                  <a:pt x="807244" y="430212"/>
                </a:cubicBezTo>
                <a:close/>
                <a:moveTo>
                  <a:pt x="1316529" y="282575"/>
                </a:moveTo>
                <a:cubicBezTo>
                  <a:pt x="1297623" y="282575"/>
                  <a:pt x="1274936" y="290132"/>
                  <a:pt x="1256031" y="305245"/>
                </a:cubicBezTo>
                <a:cubicBezTo>
                  <a:pt x="1218219" y="335470"/>
                  <a:pt x="1214438" y="395922"/>
                  <a:pt x="1244687" y="433705"/>
                </a:cubicBezTo>
                <a:cubicBezTo>
                  <a:pt x="1263593" y="452596"/>
                  <a:pt x="1286280" y="467709"/>
                  <a:pt x="1308967" y="467709"/>
                </a:cubicBezTo>
                <a:cubicBezTo>
                  <a:pt x="1335435" y="471487"/>
                  <a:pt x="1358122" y="463931"/>
                  <a:pt x="1377027" y="448818"/>
                </a:cubicBezTo>
                <a:cubicBezTo>
                  <a:pt x="1418620" y="414814"/>
                  <a:pt x="1422401" y="354362"/>
                  <a:pt x="1388371" y="316579"/>
                </a:cubicBezTo>
                <a:cubicBezTo>
                  <a:pt x="1373246" y="297688"/>
                  <a:pt x="1350559" y="282575"/>
                  <a:pt x="1327872" y="282575"/>
                </a:cubicBezTo>
                <a:cubicBezTo>
                  <a:pt x="1324091" y="282575"/>
                  <a:pt x="1320310" y="282575"/>
                  <a:pt x="1316529" y="282575"/>
                </a:cubicBezTo>
                <a:close/>
                <a:moveTo>
                  <a:pt x="762398" y="268287"/>
                </a:moveTo>
                <a:cubicBezTo>
                  <a:pt x="762398" y="268287"/>
                  <a:pt x="762398" y="268287"/>
                  <a:pt x="837804" y="268287"/>
                </a:cubicBezTo>
                <a:cubicBezTo>
                  <a:pt x="837804" y="268287"/>
                  <a:pt x="837804" y="268287"/>
                  <a:pt x="837804" y="355212"/>
                </a:cubicBezTo>
                <a:cubicBezTo>
                  <a:pt x="879277" y="362770"/>
                  <a:pt x="916980" y="377888"/>
                  <a:pt x="947143" y="400564"/>
                </a:cubicBezTo>
                <a:cubicBezTo>
                  <a:pt x="947143" y="400564"/>
                  <a:pt x="947143" y="400564"/>
                  <a:pt x="1007468" y="340094"/>
                </a:cubicBezTo>
                <a:cubicBezTo>
                  <a:pt x="1007468" y="340094"/>
                  <a:pt x="1007468" y="340094"/>
                  <a:pt x="1064022" y="393005"/>
                </a:cubicBezTo>
                <a:cubicBezTo>
                  <a:pt x="1064022" y="393005"/>
                  <a:pt x="1064022" y="393005"/>
                  <a:pt x="1003697" y="453474"/>
                </a:cubicBezTo>
                <a:cubicBezTo>
                  <a:pt x="1026319" y="483709"/>
                  <a:pt x="1041401" y="521502"/>
                  <a:pt x="1048941" y="563075"/>
                </a:cubicBezTo>
                <a:cubicBezTo>
                  <a:pt x="1048941" y="563075"/>
                  <a:pt x="1048941" y="563075"/>
                  <a:pt x="1131888" y="563075"/>
                </a:cubicBezTo>
                <a:cubicBezTo>
                  <a:pt x="1131888" y="563075"/>
                  <a:pt x="1131888" y="563075"/>
                  <a:pt x="1131888" y="638661"/>
                </a:cubicBezTo>
                <a:cubicBezTo>
                  <a:pt x="1131888" y="638661"/>
                  <a:pt x="1131888" y="638661"/>
                  <a:pt x="1045171" y="638661"/>
                </a:cubicBezTo>
                <a:cubicBezTo>
                  <a:pt x="1041401" y="680234"/>
                  <a:pt x="1022549" y="714248"/>
                  <a:pt x="999927" y="744483"/>
                </a:cubicBezTo>
                <a:cubicBezTo>
                  <a:pt x="999927" y="744483"/>
                  <a:pt x="999927" y="744483"/>
                  <a:pt x="1064022" y="808731"/>
                </a:cubicBezTo>
                <a:cubicBezTo>
                  <a:pt x="1064022" y="808731"/>
                  <a:pt x="1064022" y="808731"/>
                  <a:pt x="1007468" y="861642"/>
                </a:cubicBezTo>
                <a:cubicBezTo>
                  <a:pt x="1007468" y="861642"/>
                  <a:pt x="1007468" y="861642"/>
                  <a:pt x="943372" y="797393"/>
                </a:cubicBezTo>
                <a:cubicBezTo>
                  <a:pt x="913210" y="820069"/>
                  <a:pt x="875507" y="831407"/>
                  <a:pt x="837804" y="838966"/>
                </a:cubicBezTo>
                <a:cubicBezTo>
                  <a:pt x="837804" y="838966"/>
                  <a:pt x="837804" y="838966"/>
                  <a:pt x="837804" y="933449"/>
                </a:cubicBezTo>
                <a:cubicBezTo>
                  <a:pt x="837804" y="933449"/>
                  <a:pt x="837804" y="933449"/>
                  <a:pt x="762398" y="933449"/>
                </a:cubicBezTo>
                <a:cubicBezTo>
                  <a:pt x="762398" y="933449"/>
                  <a:pt x="762398" y="933449"/>
                  <a:pt x="762398" y="835187"/>
                </a:cubicBezTo>
                <a:cubicBezTo>
                  <a:pt x="724694" y="827628"/>
                  <a:pt x="694532" y="812511"/>
                  <a:pt x="664369" y="789835"/>
                </a:cubicBezTo>
                <a:cubicBezTo>
                  <a:pt x="664369" y="789835"/>
                  <a:pt x="664369" y="789835"/>
                  <a:pt x="592733" y="861642"/>
                </a:cubicBezTo>
                <a:cubicBezTo>
                  <a:pt x="592733" y="861642"/>
                  <a:pt x="592733" y="861642"/>
                  <a:pt x="539949" y="808731"/>
                </a:cubicBezTo>
                <a:cubicBezTo>
                  <a:pt x="539949" y="808731"/>
                  <a:pt x="539949" y="808731"/>
                  <a:pt x="611585" y="736924"/>
                </a:cubicBezTo>
                <a:cubicBezTo>
                  <a:pt x="588963" y="706689"/>
                  <a:pt x="577652" y="676455"/>
                  <a:pt x="570112" y="638661"/>
                </a:cubicBezTo>
                <a:cubicBezTo>
                  <a:pt x="570112" y="638661"/>
                  <a:pt x="570112" y="638661"/>
                  <a:pt x="468313" y="638661"/>
                </a:cubicBezTo>
                <a:cubicBezTo>
                  <a:pt x="468313" y="638661"/>
                  <a:pt x="468313" y="638661"/>
                  <a:pt x="468313" y="563075"/>
                </a:cubicBezTo>
                <a:cubicBezTo>
                  <a:pt x="468313" y="563075"/>
                  <a:pt x="468313" y="563075"/>
                  <a:pt x="570112" y="563075"/>
                </a:cubicBezTo>
                <a:cubicBezTo>
                  <a:pt x="573882" y="525282"/>
                  <a:pt x="588963" y="491268"/>
                  <a:pt x="607815" y="461033"/>
                </a:cubicBezTo>
                <a:cubicBezTo>
                  <a:pt x="607815" y="461033"/>
                  <a:pt x="607815" y="461033"/>
                  <a:pt x="539949" y="393005"/>
                </a:cubicBezTo>
                <a:cubicBezTo>
                  <a:pt x="539949" y="393005"/>
                  <a:pt x="539949" y="393005"/>
                  <a:pt x="592733" y="340094"/>
                </a:cubicBezTo>
                <a:cubicBezTo>
                  <a:pt x="592733" y="340094"/>
                  <a:pt x="592733" y="340094"/>
                  <a:pt x="660599" y="404343"/>
                </a:cubicBezTo>
                <a:cubicBezTo>
                  <a:pt x="690762" y="381667"/>
                  <a:pt x="724694" y="366550"/>
                  <a:pt x="762398" y="358991"/>
                </a:cubicBezTo>
                <a:cubicBezTo>
                  <a:pt x="762398" y="358991"/>
                  <a:pt x="762398" y="358991"/>
                  <a:pt x="762398" y="268287"/>
                </a:cubicBezTo>
                <a:close/>
                <a:moveTo>
                  <a:pt x="1407459" y="139700"/>
                </a:moveTo>
                <a:cubicBezTo>
                  <a:pt x="1407459" y="139700"/>
                  <a:pt x="1407459" y="139700"/>
                  <a:pt x="1475515" y="177480"/>
                </a:cubicBezTo>
                <a:cubicBezTo>
                  <a:pt x="1475515" y="177480"/>
                  <a:pt x="1475515" y="177480"/>
                  <a:pt x="1433925" y="253040"/>
                </a:cubicBezTo>
                <a:cubicBezTo>
                  <a:pt x="1437706" y="256818"/>
                  <a:pt x="1441487" y="260596"/>
                  <a:pt x="1449049" y="268152"/>
                </a:cubicBezTo>
                <a:cubicBezTo>
                  <a:pt x="1471734" y="298376"/>
                  <a:pt x="1486858" y="336156"/>
                  <a:pt x="1486858" y="373936"/>
                </a:cubicBezTo>
                <a:cubicBezTo>
                  <a:pt x="1486858" y="373936"/>
                  <a:pt x="1486858" y="373936"/>
                  <a:pt x="1570038" y="389048"/>
                </a:cubicBezTo>
                <a:lnTo>
                  <a:pt x="1554914" y="464608"/>
                </a:lnTo>
                <a:cubicBezTo>
                  <a:pt x="1554914" y="464608"/>
                  <a:pt x="1554914" y="464608"/>
                  <a:pt x="1471734" y="445718"/>
                </a:cubicBezTo>
                <a:cubicBezTo>
                  <a:pt x="1460392" y="468386"/>
                  <a:pt x="1445268" y="487276"/>
                  <a:pt x="1426363" y="506166"/>
                </a:cubicBezTo>
                <a:cubicBezTo>
                  <a:pt x="1411240" y="517500"/>
                  <a:pt x="1392335" y="528834"/>
                  <a:pt x="1373430" y="536390"/>
                </a:cubicBezTo>
                <a:cubicBezTo>
                  <a:pt x="1373430" y="536390"/>
                  <a:pt x="1373430" y="536390"/>
                  <a:pt x="1384773" y="619506"/>
                </a:cubicBezTo>
                <a:cubicBezTo>
                  <a:pt x="1384773" y="619506"/>
                  <a:pt x="1384773" y="619506"/>
                  <a:pt x="1309155" y="627062"/>
                </a:cubicBezTo>
                <a:cubicBezTo>
                  <a:pt x="1309155" y="627062"/>
                  <a:pt x="1309155" y="627062"/>
                  <a:pt x="1297812" y="543946"/>
                </a:cubicBezTo>
                <a:cubicBezTo>
                  <a:pt x="1256222" y="540168"/>
                  <a:pt x="1214632" y="517500"/>
                  <a:pt x="1188166" y="483498"/>
                </a:cubicBezTo>
                <a:cubicBezTo>
                  <a:pt x="1188166" y="483498"/>
                  <a:pt x="1184385" y="479720"/>
                  <a:pt x="1184385" y="479720"/>
                </a:cubicBezTo>
                <a:cubicBezTo>
                  <a:pt x="1184385" y="479720"/>
                  <a:pt x="1184385" y="479720"/>
                  <a:pt x="1104985" y="513722"/>
                </a:cubicBezTo>
                <a:cubicBezTo>
                  <a:pt x="1104985" y="513722"/>
                  <a:pt x="1104985" y="513722"/>
                  <a:pt x="1074738" y="445718"/>
                </a:cubicBezTo>
                <a:cubicBezTo>
                  <a:pt x="1074738" y="445718"/>
                  <a:pt x="1074738" y="445718"/>
                  <a:pt x="1150356" y="407938"/>
                </a:cubicBezTo>
                <a:cubicBezTo>
                  <a:pt x="1142795" y="366380"/>
                  <a:pt x="1154137" y="317266"/>
                  <a:pt x="1180604" y="279486"/>
                </a:cubicBezTo>
                <a:cubicBezTo>
                  <a:pt x="1180604" y="279486"/>
                  <a:pt x="1180604" y="279486"/>
                  <a:pt x="1120109" y="215260"/>
                </a:cubicBezTo>
                <a:cubicBezTo>
                  <a:pt x="1120109" y="215260"/>
                  <a:pt x="1120109" y="215260"/>
                  <a:pt x="1176823" y="166146"/>
                </a:cubicBezTo>
                <a:cubicBezTo>
                  <a:pt x="1176823" y="166146"/>
                  <a:pt x="1176823" y="166146"/>
                  <a:pt x="1233537" y="230372"/>
                </a:cubicBezTo>
                <a:cubicBezTo>
                  <a:pt x="1263784" y="211482"/>
                  <a:pt x="1297812" y="203926"/>
                  <a:pt x="1331840" y="207704"/>
                </a:cubicBezTo>
                <a:cubicBezTo>
                  <a:pt x="1343183" y="207704"/>
                  <a:pt x="1354526" y="211482"/>
                  <a:pt x="1365869" y="215260"/>
                </a:cubicBezTo>
                <a:cubicBezTo>
                  <a:pt x="1365869" y="215260"/>
                  <a:pt x="1365869" y="215260"/>
                  <a:pt x="1407459" y="139700"/>
                </a:cubicBezTo>
                <a:close/>
                <a:moveTo>
                  <a:pt x="90488" y="0"/>
                </a:moveTo>
                <a:lnTo>
                  <a:pt x="1905001" y="0"/>
                </a:lnTo>
                <a:lnTo>
                  <a:pt x="1905001" y="966787"/>
                </a:lnTo>
                <a:lnTo>
                  <a:pt x="1830389" y="966787"/>
                </a:lnTo>
                <a:lnTo>
                  <a:pt x="1830389" y="74612"/>
                </a:lnTo>
                <a:lnTo>
                  <a:pt x="166688" y="74612"/>
                </a:lnTo>
                <a:lnTo>
                  <a:pt x="166688" y="1035050"/>
                </a:lnTo>
                <a:lnTo>
                  <a:pt x="1762126" y="1035050"/>
                </a:lnTo>
                <a:lnTo>
                  <a:pt x="1762126" y="1111250"/>
                </a:lnTo>
                <a:lnTo>
                  <a:pt x="90488" y="1111250"/>
                </a:lnTo>
                <a:close/>
              </a:path>
            </a:pathLst>
          </a:custGeom>
          <a:solidFill>
            <a:schemeClr val="bg1"/>
          </a:solidFill>
          <a:ln>
            <a:noFill/>
          </a:ln>
        </p:spPr>
        <p:txBody>
          <a:bodyPr vert="horz" wrap="square" lIns="84406" tIns="42203" rIns="84406" bIns="42203" numCol="1" anchor="t" anchorCtr="0" compatLnSpc="1">
            <a:prstTxWarp prst="textNoShape">
              <a:avLst/>
            </a:prstTxWarp>
            <a:noAutofit/>
          </a:bodyPr>
          <a:lstStyle/>
          <a:p>
            <a:endParaRPr lang="en-US" sz="1600" dirty="0">
              <a:solidFill>
                <a:schemeClr val="accent1"/>
              </a:solidFill>
            </a:endParaRPr>
          </a:p>
        </p:txBody>
      </p:sp>
      <p:sp>
        <p:nvSpPr>
          <p:cNvPr id="103" name="Freeform 74">
            <a:extLst>
              <a:ext uri="{FF2B5EF4-FFF2-40B4-BE49-F238E27FC236}">
                <a16:creationId xmlns="" xmlns:a16="http://schemas.microsoft.com/office/drawing/2014/main" id="{BFBEA177-16EC-445A-BCD2-BE51AE2A6C2A}"/>
              </a:ext>
            </a:extLst>
          </p:cNvPr>
          <p:cNvSpPr>
            <a:spLocks noChangeAspect="1" noChangeArrowheads="1"/>
          </p:cNvSpPr>
          <p:nvPr/>
        </p:nvSpPr>
        <p:spPr bwMode="auto">
          <a:xfrm>
            <a:off x="4213889" y="2895734"/>
            <a:ext cx="477509" cy="446390"/>
          </a:xfrm>
          <a:custGeom>
            <a:avLst/>
            <a:gdLst>
              <a:gd name="connsiteX0" fmla="*/ 1132407 w 1819000"/>
              <a:gd name="connsiteY0" fmla="*/ 1749425 h 1855787"/>
              <a:gd name="connsiteX1" fmla="*/ 1185589 w 1819000"/>
              <a:gd name="connsiteY1" fmla="*/ 1802606 h 1855787"/>
              <a:gd name="connsiteX2" fmla="*/ 1132407 w 1819000"/>
              <a:gd name="connsiteY2" fmla="*/ 1855787 h 1855787"/>
              <a:gd name="connsiteX3" fmla="*/ 1079225 w 1819000"/>
              <a:gd name="connsiteY3" fmla="*/ 1802606 h 1855787"/>
              <a:gd name="connsiteX4" fmla="*/ 1132407 w 1819000"/>
              <a:gd name="connsiteY4" fmla="*/ 1749425 h 1855787"/>
              <a:gd name="connsiteX5" fmla="*/ 1599133 w 1819000"/>
              <a:gd name="connsiteY5" fmla="*/ 962025 h 1855787"/>
              <a:gd name="connsiteX6" fmla="*/ 1453876 w 1819000"/>
              <a:gd name="connsiteY6" fmla="*/ 1107281 h 1855787"/>
              <a:gd name="connsiteX7" fmla="*/ 1599133 w 1819000"/>
              <a:gd name="connsiteY7" fmla="*/ 1252537 h 1855787"/>
              <a:gd name="connsiteX8" fmla="*/ 1744390 w 1819000"/>
              <a:gd name="connsiteY8" fmla="*/ 1107281 h 1855787"/>
              <a:gd name="connsiteX9" fmla="*/ 1599133 w 1819000"/>
              <a:gd name="connsiteY9" fmla="*/ 962025 h 1855787"/>
              <a:gd name="connsiteX10" fmla="*/ 1596399 w 1819000"/>
              <a:gd name="connsiteY10" fmla="*/ 887412 h 1855787"/>
              <a:gd name="connsiteX11" fmla="*/ 1819000 w 1819000"/>
              <a:gd name="connsiteY11" fmla="*/ 1106044 h 1855787"/>
              <a:gd name="connsiteX12" fmla="*/ 1705813 w 1819000"/>
              <a:gd name="connsiteY12" fmla="*/ 1302059 h 1855787"/>
              <a:gd name="connsiteX13" fmla="*/ 1600172 w 1819000"/>
              <a:gd name="connsiteY13" fmla="*/ 1663933 h 1855787"/>
              <a:gd name="connsiteX14" fmla="*/ 1245521 w 1819000"/>
              <a:gd name="connsiteY14" fmla="*/ 1833562 h 1855787"/>
              <a:gd name="connsiteX15" fmla="*/ 1237975 w 1819000"/>
              <a:gd name="connsiteY15" fmla="*/ 1761941 h 1855787"/>
              <a:gd name="connsiteX16" fmla="*/ 1543579 w 1819000"/>
              <a:gd name="connsiteY16" fmla="*/ 1618699 h 1855787"/>
              <a:gd name="connsiteX17" fmla="*/ 1634128 w 1819000"/>
              <a:gd name="connsiteY17" fmla="*/ 1324676 h 1855787"/>
              <a:gd name="connsiteX18" fmla="*/ 1596399 w 1819000"/>
              <a:gd name="connsiteY18" fmla="*/ 1328446 h 1855787"/>
              <a:gd name="connsiteX19" fmla="*/ 1377572 w 1819000"/>
              <a:gd name="connsiteY19" fmla="*/ 1106044 h 1855787"/>
              <a:gd name="connsiteX20" fmla="*/ 1596399 w 1819000"/>
              <a:gd name="connsiteY20" fmla="*/ 887412 h 1855787"/>
              <a:gd name="connsiteX21" fmla="*/ 552176 w 1819000"/>
              <a:gd name="connsiteY21" fmla="*/ 468312 h 1855787"/>
              <a:gd name="connsiteX22" fmla="*/ 626789 w 1819000"/>
              <a:gd name="connsiteY22" fmla="*/ 468312 h 1855787"/>
              <a:gd name="connsiteX23" fmla="*/ 626789 w 1819000"/>
              <a:gd name="connsiteY23" fmla="*/ 687387 h 1855787"/>
              <a:gd name="connsiteX24" fmla="*/ 842689 w 1819000"/>
              <a:gd name="connsiteY24" fmla="*/ 687387 h 1855787"/>
              <a:gd name="connsiteX25" fmla="*/ 842689 w 1819000"/>
              <a:gd name="connsiteY25" fmla="*/ 761999 h 1855787"/>
              <a:gd name="connsiteX26" fmla="*/ 626789 w 1819000"/>
              <a:gd name="connsiteY26" fmla="*/ 761999 h 1855787"/>
              <a:gd name="connsiteX27" fmla="*/ 626789 w 1819000"/>
              <a:gd name="connsiteY27" fmla="*/ 977899 h 1855787"/>
              <a:gd name="connsiteX28" fmla="*/ 552176 w 1819000"/>
              <a:gd name="connsiteY28" fmla="*/ 977899 h 1855787"/>
              <a:gd name="connsiteX29" fmla="*/ 552176 w 1819000"/>
              <a:gd name="connsiteY29" fmla="*/ 761999 h 1855787"/>
              <a:gd name="connsiteX30" fmla="*/ 333101 w 1819000"/>
              <a:gd name="connsiteY30" fmla="*/ 761999 h 1855787"/>
              <a:gd name="connsiteX31" fmla="*/ 333101 w 1819000"/>
              <a:gd name="connsiteY31" fmla="*/ 687387 h 1855787"/>
              <a:gd name="connsiteX32" fmla="*/ 552176 w 1819000"/>
              <a:gd name="connsiteY32" fmla="*/ 687387 h 1855787"/>
              <a:gd name="connsiteX33" fmla="*/ 370237 w 1819000"/>
              <a:gd name="connsiteY33" fmla="*/ 0 h 1855787"/>
              <a:gd name="connsiteX34" fmla="*/ 438211 w 1819000"/>
              <a:gd name="connsiteY34" fmla="*/ 248921 h 1855787"/>
              <a:gd name="connsiteX35" fmla="*/ 362684 w 1819000"/>
              <a:gd name="connsiteY35" fmla="*/ 267779 h 1855787"/>
              <a:gd name="connsiteX36" fmla="*/ 340026 w 1819000"/>
              <a:gd name="connsiteY36" fmla="*/ 184805 h 1855787"/>
              <a:gd name="connsiteX37" fmla="*/ 143657 w 1819000"/>
              <a:gd name="connsiteY37" fmla="*/ 294179 h 1855787"/>
              <a:gd name="connsiteX38" fmla="*/ 98341 w 1819000"/>
              <a:gd name="connsiteY38" fmla="*/ 716591 h 1855787"/>
              <a:gd name="connsiteX39" fmla="*/ 600593 w 1819000"/>
              <a:gd name="connsiteY39" fmla="*/ 1267236 h 1855787"/>
              <a:gd name="connsiteX40" fmla="*/ 1099068 w 1819000"/>
              <a:gd name="connsiteY40" fmla="*/ 716591 h 1855787"/>
              <a:gd name="connsiteX41" fmla="*/ 1053752 w 1819000"/>
              <a:gd name="connsiteY41" fmla="*/ 290408 h 1855787"/>
              <a:gd name="connsiteX42" fmla="*/ 834725 w 1819000"/>
              <a:gd name="connsiteY42" fmla="*/ 181033 h 1855787"/>
              <a:gd name="connsiteX43" fmla="*/ 812067 w 1819000"/>
              <a:gd name="connsiteY43" fmla="*/ 267779 h 1855787"/>
              <a:gd name="connsiteX44" fmla="*/ 740317 w 1819000"/>
              <a:gd name="connsiteY44" fmla="*/ 248921 h 1855787"/>
              <a:gd name="connsiteX45" fmla="*/ 808291 w 1819000"/>
              <a:gd name="connsiteY45" fmla="*/ 0 h 1855787"/>
              <a:gd name="connsiteX46" fmla="*/ 880041 w 1819000"/>
              <a:gd name="connsiteY46" fmla="*/ 18857 h 1855787"/>
              <a:gd name="connsiteX47" fmla="*/ 857383 w 1819000"/>
              <a:gd name="connsiteY47" fmla="*/ 109374 h 1855787"/>
              <a:gd name="connsiteX48" fmla="*/ 1114173 w 1819000"/>
              <a:gd name="connsiteY48" fmla="*/ 245149 h 1855787"/>
              <a:gd name="connsiteX49" fmla="*/ 1170818 w 1819000"/>
              <a:gd name="connsiteY49" fmla="*/ 731677 h 1855787"/>
              <a:gd name="connsiteX50" fmla="*/ 634580 w 1819000"/>
              <a:gd name="connsiteY50" fmla="*/ 1335123 h 1855787"/>
              <a:gd name="connsiteX51" fmla="*/ 713883 w 1819000"/>
              <a:gd name="connsiteY51" fmla="*/ 1617988 h 1855787"/>
              <a:gd name="connsiteX52" fmla="*/ 1031094 w 1819000"/>
              <a:gd name="connsiteY52" fmla="*/ 1761307 h 1855787"/>
              <a:gd name="connsiteX53" fmla="*/ 1023542 w 1819000"/>
              <a:gd name="connsiteY53" fmla="*/ 1836737 h 1855787"/>
              <a:gd name="connsiteX54" fmla="*/ 657238 w 1819000"/>
              <a:gd name="connsiteY54" fmla="*/ 1663247 h 1855787"/>
              <a:gd name="connsiteX55" fmla="*/ 559053 w 1819000"/>
              <a:gd name="connsiteY55" fmla="*/ 1335123 h 1855787"/>
              <a:gd name="connsiteX56" fmla="*/ 26591 w 1819000"/>
              <a:gd name="connsiteY56" fmla="*/ 731677 h 1855787"/>
              <a:gd name="connsiteX57" fmla="*/ 83236 w 1819000"/>
              <a:gd name="connsiteY57" fmla="*/ 245149 h 1855787"/>
              <a:gd name="connsiteX58" fmla="*/ 321145 w 1819000"/>
              <a:gd name="connsiteY58" fmla="*/ 109374 h 1855787"/>
              <a:gd name="connsiteX59" fmla="*/ 294710 w 1819000"/>
              <a:gd name="connsiteY59" fmla="*/ 18857 h 1855787"/>
              <a:gd name="connsiteX60" fmla="*/ 370237 w 1819000"/>
              <a:gd name="connsiteY60" fmla="*/ 0 h 185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819000" h="1855787">
                <a:moveTo>
                  <a:pt x="1132407" y="1749425"/>
                </a:moveTo>
                <a:cubicBezTo>
                  <a:pt x="1161779" y="1749425"/>
                  <a:pt x="1185589" y="1773235"/>
                  <a:pt x="1185589" y="1802606"/>
                </a:cubicBezTo>
                <a:cubicBezTo>
                  <a:pt x="1185589" y="1831977"/>
                  <a:pt x="1161779" y="1855787"/>
                  <a:pt x="1132407" y="1855787"/>
                </a:cubicBezTo>
                <a:cubicBezTo>
                  <a:pt x="1103035" y="1855787"/>
                  <a:pt x="1079225" y="1831977"/>
                  <a:pt x="1079225" y="1802606"/>
                </a:cubicBezTo>
                <a:cubicBezTo>
                  <a:pt x="1079225" y="1773235"/>
                  <a:pt x="1103035" y="1749425"/>
                  <a:pt x="1132407" y="1749425"/>
                </a:cubicBezTo>
                <a:close/>
                <a:moveTo>
                  <a:pt x="1599133" y="962025"/>
                </a:moveTo>
                <a:cubicBezTo>
                  <a:pt x="1518910" y="962025"/>
                  <a:pt x="1453876" y="1027058"/>
                  <a:pt x="1453876" y="1107281"/>
                </a:cubicBezTo>
                <a:cubicBezTo>
                  <a:pt x="1453876" y="1187504"/>
                  <a:pt x="1518910" y="1252537"/>
                  <a:pt x="1599133" y="1252537"/>
                </a:cubicBezTo>
                <a:cubicBezTo>
                  <a:pt x="1679356" y="1252537"/>
                  <a:pt x="1744390" y="1187504"/>
                  <a:pt x="1744390" y="1107281"/>
                </a:cubicBezTo>
                <a:cubicBezTo>
                  <a:pt x="1744390" y="1027058"/>
                  <a:pt x="1679356" y="962025"/>
                  <a:pt x="1599133" y="962025"/>
                </a:cubicBezTo>
                <a:close/>
                <a:moveTo>
                  <a:pt x="1596399" y="887412"/>
                </a:moveTo>
                <a:cubicBezTo>
                  <a:pt x="1720905" y="887412"/>
                  <a:pt x="1819000" y="985419"/>
                  <a:pt x="1819000" y="1106044"/>
                </a:cubicBezTo>
                <a:cubicBezTo>
                  <a:pt x="1819000" y="1188974"/>
                  <a:pt x="1773725" y="1260594"/>
                  <a:pt x="1705813" y="1302059"/>
                </a:cubicBezTo>
                <a:cubicBezTo>
                  <a:pt x="1713359" y="1369911"/>
                  <a:pt x="1709586" y="1535770"/>
                  <a:pt x="1600172" y="1663933"/>
                </a:cubicBezTo>
                <a:cubicBezTo>
                  <a:pt x="1520942" y="1761941"/>
                  <a:pt x="1403982" y="1818484"/>
                  <a:pt x="1245521" y="1833562"/>
                </a:cubicBezTo>
                <a:cubicBezTo>
                  <a:pt x="1245521" y="1833562"/>
                  <a:pt x="1245521" y="1833562"/>
                  <a:pt x="1237975" y="1761941"/>
                </a:cubicBezTo>
                <a:cubicBezTo>
                  <a:pt x="1373799" y="1743093"/>
                  <a:pt x="1475667" y="1697859"/>
                  <a:pt x="1543579" y="1618699"/>
                </a:cubicBezTo>
                <a:cubicBezTo>
                  <a:pt x="1626583" y="1520691"/>
                  <a:pt x="1634128" y="1392528"/>
                  <a:pt x="1634128" y="1324676"/>
                </a:cubicBezTo>
                <a:cubicBezTo>
                  <a:pt x="1622810" y="1328446"/>
                  <a:pt x="1611491" y="1328446"/>
                  <a:pt x="1596399" y="1328446"/>
                </a:cubicBezTo>
                <a:cubicBezTo>
                  <a:pt x="1475667" y="1328446"/>
                  <a:pt x="1377572" y="1230438"/>
                  <a:pt x="1377572" y="1106044"/>
                </a:cubicBezTo>
                <a:cubicBezTo>
                  <a:pt x="1377572" y="985419"/>
                  <a:pt x="1475667" y="887412"/>
                  <a:pt x="1596399" y="887412"/>
                </a:cubicBezTo>
                <a:close/>
                <a:moveTo>
                  <a:pt x="552176" y="468312"/>
                </a:moveTo>
                <a:lnTo>
                  <a:pt x="626789" y="468312"/>
                </a:lnTo>
                <a:lnTo>
                  <a:pt x="626789" y="687387"/>
                </a:lnTo>
                <a:lnTo>
                  <a:pt x="842689" y="687387"/>
                </a:lnTo>
                <a:lnTo>
                  <a:pt x="842689" y="761999"/>
                </a:lnTo>
                <a:lnTo>
                  <a:pt x="626789" y="761999"/>
                </a:lnTo>
                <a:lnTo>
                  <a:pt x="626789" y="977899"/>
                </a:lnTo>
                <a:lnTo>
                  <a:pt x="552176" y="977899"/>
                </a:lnTo>
                <a:lnTo>
                  <a:pt x="552176" y="761999"/>
                </a:lnTo>
                <a:lnTo>
                  <a:pt x="333101" y="761999"/>
                </a:lnTo>
                <a:lnTo>
                  <a:pt x="333101" y="687387"/>
                </a:lnTo>
                <a:lnTo>
                  <a:pt x="552176" y="687387"/>
                </a:lnTo>
                <a:close/>
                <a:moveTo>
                  <a:pt x="370237" y="0"/>
                </a:moveTo>
                <a:cubicBezTo>
                  <a:pt x="370237" y="0"/>
                  <a:pt x="370237" y="0"/>
                  <a:pt x="438211" y="248921"/>
                </a:cubicBezTo>
                <a:cubicBezTo>
                  <a:pt x="438211" y="248921"/>
                  <a:pt x="438211" y="248921"/>
                  <a:pt x="362684" y="267779"/>
                </a:cubicBezTo>
                <a:cubicBezTo>
                  <a:pt x="362684" y="267779"/>
                  <a:pt x="362684" y="267779"/>
                  <a:pt x="340026" y="184805"/>
                </a:cubicBezTo>
                <a:cubicBezTo>
                  <a:pt x="290934" y="192348"/>
                  <a:pt x="204078" y="214977"/>
                  <a:pt x="143657" y="294179"/>
                </a:cubicBezTo>
                <a:cubicBezTo>
                  <a:pt x="68131" y="384696"/>
                  <a:pt x="56802" y="528015"/>
                  <a:pt x="98341" y="716591"/>
                </a:cubicBezTo>
                <a:cubicBezTo>
                  <a:pt x="219184" y="1210663"/>
                  <a:pt x="559053" y="1259693"/>
                  <a:pt x="600593" y="1267236"/>
                </a:cubicBezTo>
                <a:cubicBezTo>
                  <a:pt x="638356" y="1259693"/>
                  <a:pt x="978226" y="1210663"/>
                  <a:pt x="1099068" y="716591"/>
                </a:cubicBezTo>
                <a:cubicBezTo>
                  <a:pt x="1144384" y="528015"/>
                  <a:pt x="1129279" y="384696"/>
                  <a:pt x="1053752" y="290408"/>
                </a:cubicBezTo>
                <a:cubicBezTo>
                  <a:pt x="985778" y="203663"/>
                  <a:pt x="880041" y="184805"/>
                  <a:pt x="834725" y="181033"/>
                </a:cubicBezTo>
                <a:cubicBezTo>
                  <a:pt x="834725" y="181033"/>
                  <a:pt x="834725" y="181033"/>
                  <a:pt x="812067" y="267779"/>
                </a:cubicBezTo>
                <a:cubicBezTo>
                  <a:pt x="812067" y="267779"/>
                  <a:pt x="812067" y="267779"/>
                  <a:pt x="740317" y="248921"/>
                </a:cubicBezTo>
                <a:cubicBezTo>
                  <a:pt x="740317" y="248921"/>
                  <a:pt x="740317" y="248921"/>
                  <a:pt x="808291" y="0"/>
                </a:cubicBezTo>
                <a:cubicBezTo>
                  <a:pt x="808291" y="0"/>
                  <a:pt x="808291" y="0"/>
                  <a:pt x="880041" y="18857"/>
                </a:cubicBezTo>
                <a:cubicBezTo>
                  <a:pt x="880041" y="18857"/>
                  <a:pt x="880041" y="18857"/>
                  <a:pt x="857383" y="109374"/>
                </a:cubicBezTo>
                <a:cubicBezTo>
                  <a:pt x="917805" y="116917"/>
                  <a:pt x="1034871" y="143318"/>
                  <a:pt x="1114173" y="245149"/>
                </a:cubicBezTo>
                <a:cubicBezTo>
                  <a:pt x="1204805" y="354524"/>
                  <a:pt x="1223687" y="520471"/>
                  <a:pt x="1170818" y="731677"/>
                </a:cubicBezTo>
                <a:cubicBezTo>
                  <a:pt x="1053752" y="1218206"/>
                  <a:pt x="736541" y="1316266"/>
                  <a:pt x="634580" y="1335123"/>
                </a:cubicBezTo>
                <a:cubicBezTo>
                  <a:pt x="630803" y="1391696"/>
                  <a:pt x="630803" y="1516157"/>
                  <a:pt x="713883" y="1617988"/>
                </a:cubicBezTo>
                <a:cubicBezTo>
                  <a:pt x="781857" y="1697190"/>
                  <a:pt x="887594" y="1746220"/>
                  <a:pt x="1031094" y="1761307"/>
                </a:cubicBezTo>
                <a:cubicBezTo>
                  <a:pt x="1031094" y="1783936"/>
                  <a:pt x="1027318" y="1810336"/>
                  <a:pt x="1023542" y="1836737"/>
                </a:cubicBezTo>
                <a:cubicBezTo>
                  <a:pt x="861160" y="1817880"/>
                  <a:pt x="736541" y="1761307"/>
                  <a:pt x="657238" y="1663247"/>
                </a:cubicBezTo>
                <a:cubicBezTo>
                  <a:pt x="559053" y="1546329"/>
                  <a:pt x="551501" y="1403011"/>
                  <a:pt x="559053" y="1335123"/>
                </a:cubicBezTo>
                <a:cubicBezTo>
                  <a:pt x="449540" y="1312494"/>
                  <a:pt x="139881" y="1206891"/>
                  <a:pt x="26591" y="731677"/>
                </a:cubicBezTo>
                <a:cubicBezTo>
                  <a:pt x="-22501" y="520471"/>
                  <a:pt x="-3620" y="354524"/>
                  <a:pt x="83236" y="245149"/>
                </a:cubicBezTo>
                <a:cubicBezTo>
                  <a:pt x="154986" y="154633"/>
                  <a:pt x="256947" y="120689"/>
                  <a:pt x="321145" y="109374"/>
                </a:cubicBezTo>
                <a:cubicBezTo>
                  <a:pt x="321145" y="109374"/>
                  <a:pt x="321145" y="109374"/>
                  <a:pt x="294710" y="18857"/>
                </a:cubicBezTo>
                <a:cubicBezTo>
                  <a:pt x="294710" y="18857"/>
                  <a:pt x="294710" y="18857"/>
                  <a:pt x="370237" y="0"/>
                </a:cubicBezTo>
                <a:close/>
              </a:path>
            </a:pathLst>
          </a:custGeom>
          <a:solidFill>
            <a:schemeClr val="bg1"/>
          </a:solidFill>
          <a:ln>
            <a:noFill/>
          </a:ln>
        </p:spPr>
        <p:txBody>
          <a:bodyPr vert="horz" wrap="square" lIns="84406" tIns="42203" rIns="84406" bIns="42203" numCol="1" anchor="t" anchorCtr="0" compatLnSpc="1">
            <a:prstTxWarp prst="textNoShape">
              <a:avLst/>
            </a:prstTxWarp>
            <a:noAutofit/>
          </a:bodyPr>
          <a:lstStyle/>
          <a:p>
            <a:endParaRPr lang="en-US" sz="1600" dirty="0">
              <a:solidFill>
                <a:schemeClr val="accent2"/>
              </a:solidFill>
            </a:endParaRPr>
          </a:p>
        </p:txBody>
      </p:sp>
      <p:sp>
        <p:nvSpPr>
          <p:cNvPr id="104" name="Freeform 79">
            <a:extLst>
              <a:ext uri="{FF2B5EF4-FFF2-40B4-BE49-F238E27FC236}">
                <a16:creationId xmlns="" xmlns:a16="http://schemas.microsoft.com/office/drawing/2014/main" id="{BD1D09E6-AB8D-456D-87E2-1FF677980021}"/>
              </a:ext>
            </a:extLst>
          </p:cNvPr>
          <p:cNvSpPr>
            <a:spLocks noChangeAspect="1"/>
          </p:cNvSpPr>
          <p:nvPr/>
        </p:nvSpPr>
        <p:spPr bwMode="auto">
          <a:xfrm>
            <a:off x="4913787" y="3881786"/>
            <a:ext cx="427641" cy="263312"/>
          </a:xfrm>
          <a:custGeom>
            <a:avLst/>
            <a:gdLst>
              <a:gd name="connsiteX0" fmla="*/ 71438 w 1993900"/>
              <a:gd name="connsiteY0" fmla="*/ 1219200 h 1339850"/>
              <a:gd name="connsiteX1" fmla="*/ 1922463 w 1993900"/>
              <a:gd name="connsiteY1" fmla="*/ 1219200 h 1339850"/>
              <a:gd name="connsiteX2" fmla="*/ 1993900 w 1993900"/>
              <a:gd name="connsiteY2" fmla="*/ 1339850 h 1339850"/>
              <a:gd name="connsiteX3" fmla="*/ 0 w 1993900"/>
              <a:gd name="connsiteY3" fmla="*/ 1339850 h 1339850"/>
              <a:gd name="connsiteX4" fmla="*/ 1868488 w 1993900"/>
              <a:gd name="connsiteY4" fmla="*/ 1016893 h 1339850"/>
              <a:gd name="connsiteX5" fmla="*/ 1908278 w 1993900"/>
              <a:gd name="connsiteY5" fmla="*/ 1033860 h 1339850"/>
              <a:gd name="connsiteX6" fmla="*/ 1908278 w 1993900"/>
              <a:gd name="connsiteY6" fmla="*/ 1109266 h 1339850"/>
              <a:gd name="connsiteX7" fmla="*/ 1828698 w 1993900"/>
              <a:gd name="connsiteY7" fmla="*/ 1109266 h 1339850"/>
              <a:gd name="connsiteX8" fmla="*/ 1828698 w 1993900"/>
              <a:gd name="connsiteY8" fmla="*/ 1033860 h 1339850"/>
              <a:gd name="connsiteX9" fmla="*/ 1868488 w 1993900"/>
              <a:gd name="connsiteY9" fmla="*/ 1016893 h 1339850"/>
              <a:gd name="connsiteX10" fmla="*/ 90488 w 1993900"/>
              <a:gd name="connsiteY10" fmla="*/ 0 h 1339850"/>
              <a:gd name="connsiteX11" fmla="*/ 1903413 w 1993900"/>
              <a:gd name="connsiteY11" fmla="*/ 0 h 1339850"/>
              <a:gd name="connsiteX12" fmla="*/ 1903413 w 1993900"/>
              <a:gd name="connsiteY12" fmla="*/ 962025 h 1339850"/>
              <a:gd name="connsiteX13" fmla="*/ 1828801 w 1993900"/>
              <a:gd name="connsiteY13" fmla="*/ 962025 h 1339850"/>
              <a:gd name="connsiteX14" fmla="*/ 1828801 w 1993900"/>
              <a:gd name="connsiteY14" fmla="*/ 76200 h 1339850"/>
              <a:gd name="connsiteX15" fmla="*/ 165101 w 1993900"/>
              <a:gd name="connsiteY15" fmla="*/ 76200 h 1339850"/>
              <a:gd name="connsiteX16" fmla="*/ 165101 w 1993900"/>
              <a:gd name="connsiteY16" fmla="*/ 1036638 h 1339850"/>
              <a:gd name="connsiteX17" fmla="*/ 1760538 w 1993900"/>
              <a:gd name="connsiteY17" fmla="*/ 1036638 h 1339850"/>
              <a:gd name="connsiteX18" fmla="*/ 1760538 w 1993900"/>
              <a:gd name="connsiteY18" fmla="*/ 1112838 h 1339850"/>
              <a:gd name="connsiteX19" fmla="*/ 90488 w 1993900"/>
              <a:gd name="connsiteY19" fmla="*/ 1112838 h 133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93900" h="1339850">
                <a:moveTo>
                  <a:pt x="71438" y="1219200"/>
                </a:moveTo>
                <a:lnTo>
                  <a:pt x="1922463" y="1219200"/>
                </a:lnTo>
                <a:lnTo>
                  <a:pt x="1993900" y="1339850"/>
                </a:lnTo>
                <a:lnTo>
                  <a:pt x="0" y="1339850"/>
                </a:lnTo>
                <a:close/>
                <a:moveTo>
                  <a:pt x="1868488" y="1016893"/>
                </a:moveTo>
                <a:cubicBezTo>
                  <a:pt x="1882698" y="1016893"/>
                  <a:pt x="1896909" y="1022549"/>
                  <a:pt x="1908278" y="1033860"/>
                </a:cubicBezTo>
                <a:cubicBezTo>
                  <a:pt x="1927225" y="1056482"/>
                  <a:pt x="1927225" y="1090414"/>
                  <a:pt x="1908278" y="1109266"/>
                </a:cubicBezTo>
                <a:cubicBezTo>
                  <a:pt x="1885540" y="1131888"/>
                  <a:pt x="1851435" y="1131888"/>
                  <a:pt x="1828698" y="1109266"/>
                </a:cubicBezTo>
                <a:cubicBezTo>
                  <a:pt x="1809750" y="1090414"/>
                  <a:pt x="1809750" y="1056482"/>
                  <a:pt x="1828698" y="1033860"/>
                </a:cubicBezTo>
                <a:cubicBezTo>
                  <a:pt x="1840066" y="1022549"/>
                  <a:pt x="1854277" y="1016893"/>
                  <a:pt x="1868488" y="1016893"/>
                </a:cubicBezTo>
                <a:close/>
                <a:moveTo>
                  <a:pt x="90488" y="0"/>
                </a:moveTo>
                <a:lnTo>
                  <a:pt x="1903413" y="0"/>
                </a:lnTo>
                <a:lnTo>
                  <a:pt x="1903413" y="962025"/>
                </a:lnTo>
                <a:lnTo>
                  <a:pt x="1828801" y="962025"/>
                </a:lnTo>
                <a:lnTo>
                  <a:pt x="1828801" y="76200"/>
                </a:lnTo>
                <a:lnTo>
                  <a:pt x="165101" y="76200"/>
                </a:lnTo>
                <a:lnTo>
                  <a:pt x="165101" y="1036638"/>
                </a:lnTo>
                <a:lnTo>
                  <a:pt x="1760538" y="1036638"/>
                </a:lnTo>
                <a:lnTo>
                  <a:pt x="1760538" y="1112838"/>
                </a:lnTo>
                <a:lnTo>
                  <a:pt x="90488" y="1112838"/>
                </a:lnTo>
                <a:close/>
              </a:path>
            </a:pathLst>
          </a:custGeom>
          <a:solidFill>
            <a:schemeClr val="bg1"/>
          </a:solidFill>
          <a:ln>
            <a:noFill/>
          </a:ln>
        </p:spPr>
        <p:txBody>
          <a:bodyPr vert="horz" wrap="square" lIns="84406" tIns="42203" rIns="84406" bIns="42203" numCol="1" anchor="t" anchorCtr="0" compatLnSpc="1">
            <a:prstTxWarp prst="textNoShape">
              <a:avLst/>
            </a:prstTxWarp>
            <a:noAutofit/>
          </a:bodyPr>
          <a:lstStyle/>
          <a:p>
            <a:endParaRPr lang="en-US" sz="1600" dirty="0">
              <a:solidFill>
                <a:schemeClr val="accent1"/>
              </a:solidFill>
            </a:endParaRPr>
          </a:p>
        </p:txBody>
      </p:sp>
      <p:sp>
        <p:nvSpPr>
          <p:cNvPr id="105" name="Freeform 64">
            <a:extLst>
              <a:ext uri="{FF2B5EF4-FFF2-40B4-BE49-F238E27FC236}">
                <a16:creationId xmlns="" xmlns:a16="http://schemas.microsoft.com/office/drawing/2014/main" id="{FA8B9CBF-E93C-4F9D-990C-B215797DA216}"/>
              </a:ext>
            </a:extLst>
          </p:cNvPr>
          <p:cNvSpPr>
            <a:spLocks noChangeAspect="1"/>
          </p:cNvSpPr>
          <p:nvPr/>
        </p:nvSpPr>
        <p:spPr bwMode="auto">
          <a:xfrm>
            <a:off x="5625485" y="2867564"/>
            <a:ext cx="340312" cy="474560"/>
          </a:xfrm>
          <a:custGeom>
            <a:avLst/>
            <a:gdLst>
              <a:gd name="connsiteX0" fmla="*/ 1192039 w 1245294"/>
              <a:gd name="connsiteY0" fmla="*/ 1785833 h 1895171"/>
              <a:gd name="connsiteX1" fmla="*/ 1228328 w 1245294"/>
              <a:gd name="connsiteY1" fmla="*/ 1802799 h 1895171"/>
              <a:gd name="connsiteX2" fmla="*/ 1228328 w 1245294"/>
              <a:gd name="connsiteY2" fmla="*/ 1878205 h 1895171"/>
              <a:gd name="connsiteX3" fmla="*/ 1152922 w 1245294"/>
              <a:gd name="connsiteY3" fmla="*/ 1878205 h 1895171"/>
              <a:gd name="connsiteX4" fmla="*/ 1152922 w 1245294"/>
              <a:gd name="connsiteY4" fmla="*/ 1802799 h 1895171"/>
              <a:gd name="connsiteX5" fmla="*/ 1192039 w 1245294"/>
              <a:gd name="connsiteY5" fmla="*/ 1785833 h 1895171"/>
              <a:gd name="connsiteX6" fmla="*/ 585522 w 1245294"/>
              <a:gd name="connsiteY6" fmla="*/ 762590 h 1895171"/>
              <a:gd name="connsiteX7" fmla="*/ 661282 w 1245294"/>
              <a:gd name="connsiteY7" fmla="*/ 762590 h 1895171"/>
              <a:gd name="connsiteX8" fmla="*/ 661282 w 1245294"/>
              <a:gd name="connsiteY8" fmla="*/ 864434 h 1895171"/>
              <a:gd name="connsiteX9" fmla="*/ 755982 w 1245294"/>
              <a:gd name="connsiteY9" fmla="*/ 913471 h 1895171"/>
              <a:gd name="connsiteX10" fmla="*/ 812802 w 1245294"/>
              <a:gd name="connsiteY10" fmla="*/ 1049263 h 1895171"/>
              <a:gd name="connsiteX11" fmla="*/ 737042 w 1245294"/>
              <a:gd name="connsiteY11" fmla="*/ 1049263 h 1895171"/>
              <a:gd name="connsiteX12" fmla="*/ 702950 w 1245294"/>
              <a:gd name="connsiteY12" fmla="*/ 970051 h 1895171"/>
              <a:gd name="connsiteX13" fmla="*/ 623402 w 1245294"/>
              <a:gd name="connsiteY13" fmla="*/ 936103 h 1895171"/>
              <a:gd name="connsiteX14" fmla="*/ 505974 w 1245294"/>
              <a:gd name="connsiteY14" fmla="*/ 1049263 h 1895171"/>
              <a:gd name="connsiteX15" fmla="*/ 623402 w 1245294"/>
              <a:gd name="connsiteY15" fmla="*/ 1166195 h 1895171"/>
              <a:gd name="connsiteX16" fmla="*/ 812802 w 1245294"/>
              <a:gd name="connsiteY16" fmla="*/ 1354796 h 1895171"/>
              <a:gd name="connsiteX17" fmla="*/ 661282 w 1245294"/>
              <a:gd name="connsiteY17" fmla="*/ 1543396 h 1895171"/>
              <a:gd name="connsiteX18" fmla="*/ 661282 w 1245294"/>
              <a:gd name="connsiteY18" fmla="*/ 1645240 h 1895171"/>
              <a:gd name="connsiteX19" fmla="*/ 585522 w 1245294"/>
              <a:gd name="connsiteY19" fmla="*/ 1645240 h 1895171"/>
              <a:gd name="connsiteX20" fmla="*/ 585522 w 1245294"/>
              <a:gd name="connsiteY20" fmla="*/ 1543396 h 1895171"/>
              <a:gd name="connsiteX21" fmla="*/ 430214 w 1245294"/>
              <a:gd name="connsiteY21" fmla="*/ 1354796 h 1895171"/>
              <a:gd name="connsiteX22" fmla="*/ 505974 w 1245294"/>
              <a:gd name="connsiteY22" fmla="*/ 1354796 h 1895171"/>
              <a:gd name="connsiteX23" fmla="*/ 623402 w 1245294"/>
              <a:gd name="connsiteY23" fmla="*/ 1471728 h 1895171"/>
              <a:gd name="connsiteX24" fmla="*/ 737042 w 1245294"/>
              <a:gd name="connsiteY24" fmla="*/ 1354796 h 1895171"/>
              <a:gd name="connsiteX25" fmla="*/ 623402 w 1245294"/>
              <a:gd name="connsiteY25" fmla="*/ 1241635 h 1895171"/>
              <a:gd name="connsiteX26" fmla="*/ 430214 w 1245294"/>
              <a:gd name="connsiteY26" fmla="*/ 1049263 h 1895171"/>
              <a:gd name="connsiteX27" fmla="*/ 585522 w 1245294"/>
              <a:gd name="connsiteY27" fmla="*/ 864434 h 1895171"/>
              <a:gd name="connsiteX28" fmla="*/ 585522 w 1245294"/>
              <a:gd name="connsiteY28" fmla="*/ 762590 h 1895171"/>
              <a:gd name="connsiteX29" fmla="*/ 990344 w 1245294"/>
              <a:gd name="connsiteY29" fmla="*/ 76408 h 1895171"/>
              <a:gd name="connsiteX30" fmla="*/ 921848 w 1245294"/>
              <a:gd name="connsiteY30" fmla="*/ 99074 h 1895171"/>
              <a:gd name="connsiteX31" fmla="*/ 706439 w 1245294"/>
              <a:gd name="connsiteY31" fmla="*/ 416397 h 1895171"/>
              <a:gd name="connsiteX32" fmla="*/ 857603 w 1245294"/>
              <a:gd name="connsiteY32" fmla="*/ 416397 h 1895171"/>
              <a:gd name="connsiteX33" fmla="*/ 929406 w 1245294"/>
              <a:gd name="connsiteY33" fmla="*/ 476839 h 1895171"/>
              <a:gd name="connsiteX34" fmla="*/ 1114582 w 1245294"/>
              <a:gd name="connsiteY34" fmla="*/ 136850 h 1895171"/>
              <a:gd name="connsiteX35" fmla="*/ 1061674 w 1245294"/>
              <a:gd name="connsiteY35" fmla="*/ 87741 h 1895171"/>
              <a:gd name="connsiteX36" fmla="*/ 990344 w 1245294"/>
              <a:gd name="connsiteY36" fmla="*/ 76408 h 1895171"/>
              <a:gd name="connsiteX37" fmla="*/ 983925 w 1245294"/>
              <a:gd name="connsiteY37" fmla="*/ 790 h 1895171"/>
              <a:gd name="connsiteX38" fmla="*/ 1085059 w 1245294"/>
              <a:gd name="connsiteY38" fmla="*/ 15873 h 1895171"/>
              <a:gd name="connsiteX39" fmla="*/ 1187137 w 1245294"/>
              <a:gd name="connsiteY39" fmla="*/ 117682 h 1895171"/>
              <a:gd name="connsiteX40" fmla="*/ 986761 w 1245294"/>
              <a:gd name="connsiteY40" fmla="*/ 524919 h 1895171"/>
              <a:gd name="connsiteX41" fmla="*/ 1228725 w 1245294"/>
              <a:gd name="connsiteY41" fmla="*/ 724766 h 1895171"/>
              <a:gd name="connsiteX42" fmla="*/ 1228725 w 1245294"/>
              <a:gd name="connsiteY42" fmla="*/ 1731546 h 1895171"/>
              <a:gd name="connsiteX43" fmla="*/ 1153111 w 1245294"/>
              <a:gd name="connsiteY43" fmla="*/ 1731546 h 1895171"/>
              <a:gd name="connsiteX44" fmla="*/ 1153111 w 1245294"/>
              <a:gd name="connsiteY44" fmla="*/ 758703 h 1895171"/>
              <a:gd name="connsiteX45" fmla="*/ 831752 w 1245294"/>
              <a:gd name="connsiteY45" fmla="*/ 490982 h 1895171"/>
              <a:gd name="connsiteX46" fmla="*/ 680525 w 1245294"/>
              <a:gd name="connsiteY46" fmla="*/ 490982 h 1895171"/>
              <a:gd name="connsiteX47" fmla="*/ 669183 w 1245294"/>
              <a:gd name="connsiteY47" fmla="*/ 524919 h 1895171"/>
              <a:gd name="connsiteX48" fmla="*/ 691867 w 1245294"/>
              <a:gd name="connsiteY48" fmla="*/ 547543 h 1895171"/>
              <a:gd name="connsiteX49" fmla="*/ 661621 w 1245294"/>
              <a:gd name="connsiteY49" fmla="*/ 656894 h 1895171"/>
              <a:gd name="connsiteX50" fmla="*/ 551981 w 1245294"/>
              <a:gd name="connsiteY50" fmla="*/ 626728 h 1895171"/>
              <a:gd name="connsiteX51" fmla="*/ 582227 w 1245294"/>
              <a:gd name="connsiteY51" fmla="*/ 517377 h 1895171"/>
              <a:gd name="connsiteX52" fmla="*/ 593569 w 1245294"/>
              <a:gd name="connsiteY52" fmla="*/ 513607 h 1895171"/>
              <a:gd name="connsiteX53" fmla="*/ 601130 w 1245294"/>
              <a:gd name="connsiteY53" fmla="*/ 490982 h 1895171"/>
              <a:gd name="connsiteX54" fmla="*/ 393192 w 1245294"/>
              <a:gd name="connsiteY54" fmla="*/ 490982 h 1895171"/>
              <a:gd name="connsiteX55" fmla="*/ 75614 w 1245294"/>
              <a:gd name="connsiteY55" fmla="*/ 758703 h 1895171"/>
              <a:gd name="connsiteX56" fmla="*/ 75614 w 1245294"/>
              <a:gd name="connsiteY56" fmla="*/ 1803189 h 1895171"/>
              <a:gd name="connsiteX57" fmla="*/ 1081278 w 1245294"/>
              <a:gd name="connsiteY57" fmla="*/ 1803189 h 1895171"/>
              <a:gd name="connsiteX58" fmla="*/ 1081278 w 1245294"/>
              <a:gd name="connsiteY58" fmla="*/ 1878603 h 1895171"/>
              <a:gd name="connsiteX59" fmla="*/ 0 w 1245294"/>
              <a:gd name="connsiteY59" fmla="*/ 1878603 h 1895171"/>
              <a:gd name="connsiteX60" fmla="*/ 0 w 1245294"/>
              <a:gd name="connsiteY60" fmla="*/ 724766 h 1895171"/>
              <a:gd name="connsiteX61" fmla="*/ 366727 w 1245294"/>
              <a:gd name="connsiteY61" fmla="*/ 415568 h 1895171"/>
              <a:gd name="connsiteX62" fmla="*/ 623814 w 1245294"/>
              <a:gd name="connsiteY62" fmla="*/ 415568 h 1895171"/>
              <a:gd name="connsiteX63" fmla="*/ 888463 w 1245294"/>
              <a:gd name="connsiteY63" fmla="*/ 30956 h 1895171"/>
              <a:gd name="connsiteX64" fmla="*/ 983925 w 1245294"/>
              <a:gd name="connsiteY64" fmla="*/ 790 h 189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45294" h="1895171">
                <a:moveTo>
                  <a:pt x="1192039" y="1785833"/>
                </a:moveTo>
                <a:cubicBezTo>
                  <a:pt x="1205706" y="1785833"/>
                  <a:pt x="1218902" y="1791488"/>
                  <a:pt x="1228328" y="1802799"/>
                </a:cubicBezTo>
                <a:cubicBezTo>
                  <a:pt x="1250950" y="1821651"/>
                  <a:pt x="1250950" y="1859354"/>
                  <a:pt x="1228328" y="1878205"/>
                </a:cubicBezTo>
                <a:cubicBezTo>
                  <a:pt x="1209477" y="1900827"/>
                  <a:pt x="1175544" y="1900827"/>
                  <a:pt x="1152922" y="1878205"/>
                </a:cubicBezTo>
                <a:cubicBezTo>
                  <a:pt x="1130300" y="1859354"/>
                  <a:pt x="1130300" y="1821651"/>
                  <a:pt x="1152922" y="1802799"/>
                </a:cubicBezTo>
                <a:cubicBezTo>
                  <a:pt x="1164233" y="1791488"/>
                  <a:pt x="1178372" y="1785833"/>
                  <a:pt x="1192039" y="1785833"/>
                </a:cubicBezTo>
                <a:close/>
                <a:moveTo>
                  <a:pt x="585522" y="762590"/>
                </a:moveTo>
                <a:cubicBezTo>
                  <a:pt x="585522" y="762590"/>
                  <a:pt x="585522" y="762590"/>
                  <a:pt x="661282" y="762590"/>
                </a:cubicBezTo>
                <a:cubicBezTo>
                  <a:pt x="661282" y="762590"/>
                  <a:pt x="661282" y="762590"/>
                  <a:pt x="661282" y="864434"/>
                </a:cubicBezTo>
                <a:cubicBezTo>
                  <a:pt x="695374" y="871978"/>
                  <a:pt x="729466" y="887067"/>
                  <a:pt x="755982" y="913471"/>
                </a:cubicBezTo>
                <a:cubicBezTo>
                  <a:pt x="793862" y="951191"/>
                  <a:pt x="812802" y="1000227"/>
                  <a:pt x="812802" y="1049263"/>
                </a:cubicBezTo>
                <a:cubicBezTo>
                  <a:pt x="812802" y="1049263"/>
                  <a:pt x="812802" y="1049263"/>
                  <a:pt x="737042" y="1049263"/>
                </a:cubicBezTo>
                <a:cubicBezTo>
                  <a:pt x="737042" y="1019087"/>
                  <a:pt x="725678" y="988911"/>
                  <a:pt x="702950" y="970051"/>
                </a:cubicBezTo>
                <a:cubicBezTo>
                  <a:pt x="680222" y="947419"/>
                  <a:pt x="653706" y="936103"/>
                  <a:pt x="623402" y="936103"/>
                </a:cubicBezTo>
                <a:cubicBezTo>
                  <a:pt x="559006" y="936103"/>
                  <a:pt x="505974" y="985139"/>
                  <a:pt x="505974" y="1049263"/>
                </a:cubicBezTo>
                <a:cubicBezTo>
                  <a:pt x="505974" y="1113387"/>
                  <a:pt x="559006" y="1166195"/>
                  <a:pt x="623402" y="1166195"/>
                </a:cubicBezTo>
                <a:cubicBezTo>
                  <a:pt x="725678" y="1166195"/>
                  <a:pt x="812802" y="1249179"/>
                  <a:pt x="812802" y="1354796"/>
                </a:cubicBezTo>
                <a:cubicBezTo>
                  <a:pt x="812802" y="1445324"/>
                  <a:pt x="748406" y="1524536"/>
                  <a:pt x="661282" y="1543396"/>
                </a:cubicBezTo>
                <a:cubicBezTo>
                  <a:pt x="661282" y="1543396"/>
                  <a:pt x="661282" y="1543396"/>
                  <a:pt x="661282" y="1645240"/>
                </a:cubicBezTo>
                <a:cubicBezTo>
                  <a:pt x="661282" y="1645240"/>
                  <a:pt x="661282" y="1645240"/>
                  <a:pt x="585522" y="1645240"/>
                </a:cubicBezTo>
                <a:cubicBezTo>
                  <a:pt x="585522" y="1645240"/>
                  <a:pt x="585522" y="1645240"/>
                  <a:pt x="585522" y="1543396"/>
                </a:cubicBezTo>
                <a:cubicBezTo>
                  <a:pt x="498398" y="1524536"/>
                  <a:pt x="430214" y="1445324"/>
                  <a:pt x="430214" y="1354796"/>
                </a:cubicBezTo>
                <a:cubicBezTo>
                  <a:pt x="430214" y="1354796"/>
                  <a:pt x="430214" y="1354796"/>
                  <a:pt x="505974" y="1354796"/>
                </a:cubicBezTo>
                <a:cubicBezTo>
                  <a:pt x="505974" y="1418920"/>
                  <a:pt x="559006" y="1471728"/>
                  <a:pt x="623402" y="1471728"/>
                </a:cubicBezTo>
                <a:cubicBezTo>
                  <a:pt x="684010" y="1471728"/>
                  <a:pt x="737042" y="1418920"/>
                  <a:pt x="737042" y="1354796"/>
                </a:cubicBezTo>
                <a:cubicBezTo>
                  <a:pt x="737042" y="1290671"/>
                  <a:pt x="684010" y="1241635"/>
                  <a:pt x="623402" y="1241635"/>
                </a:cubicBezTo>
                <a:cubicBezTo>
                  <a:pt x="517338" y="1241635"/>
                  <a:pt x="430214" y="1154879"/>
                  <a:pt x="430214" y="1049263"/>
                </a:cubicBezTo>
                <a:cubicBezTo>
                  <a:pt x="430214" y="958735"/>
                  <a:pt x="498398" y="879523"/>
                  <a:pt x="585522" y="864434"/>
                </a:cubicBezTo>
                <a:cubicBezTo>
                  <a:pt x="585522" y="864434"/>
                  <a:pt x="585522" y="864434"/>
                  <a:pt x="585522" y="762590"/>
                </a:cubicBezTo>
                <a:close/>
                <a:moveTo>
                  <a:pt x="990344" y="76408"/>
                </a:moveTo>
                <a:cubicBezTo>
                  <a:pt x="967197" y="78296"/>
                  <a:pt x="944522" y="85852"/>
                  <a:pt x="921848" y="99074"/>
                </a:cubicBezTo>
                <a:cubicBezTo>
                  <a:pt x="823591" y="155738"/>
                  <a:pt x="751788" y="299289"/>
                  <a:pt x="706439" y="416397"/>
                </a:cubicBezTo>
                <a:cubicBezTo>
                  <a:pt x="706439" y="416397"/>
                  <a:pt x="706439" y="416397"/>
                  <a:pt x="857603" y="416397"/>
                </a:cubicBezTo>
                <a:lnTo>
                  <a:pt x="929406" y="476839"/>
                </a:lnTo>
                <a:cubicBezTo>
                  <a:pt x="1020104" y="378620"/>
                  <a:pt x="1133477" y="216181"/>
                  <a:pt x="1114582" y="136850"/>
                </a:cubicBezTo>
                <a:cubicBezTo>
                  <a:pt x="1110802" y="121739"/>
                  <a:pt x="1099465" y="99074"/>
                  <a:pt x="1061674" y="87741"/>
                </a:cubicBezTo>
                <a:cubicBezTo>
                  <a:pt x="1037110" y="78297"/>
                  <a:pt x="1013491" y="74519"/>
                  <a:pt x="990344" y="76408"/>
                </a:cubicBezTo>
                <a:close/>
                <a:moveTo>
                  <a:pt x="983925" y="790"/>
                </a:moveTo>
                <a:cubicBezTo>
                  <a:pt x="1017006" y="-2038"/>
                  <a:pt x="1051033" y="2676"/>
                  <a:pt x="1085059" y="15873"/>
                </a:cubicBezTo>
                <a:cubicBezTo>
                  <a:pt x="1156892" y="38497"/>
                  <a:pt x="1179576" y="83746"/>
                  <a:pt x="1187137" y="117682"/>
                </a:cubicBezTo>
                <a:cubicBezTo>
                  <a:pt x="1221164" y="249657"/>
                  <a:pt x="1058594" y="445734"/>
                  <a:pt x="986761" y="524919"/>
                </a:cubicBezTo>
                <a:lnTo>
                  <a:pt x="1228725" y="724766"/>
                </a:lnTo>
                <a:cubicBezTo>
                  <a:pt x="1228725" y="724766"/>
                  <a:pt x="1228725" y="724766"/>
                  <a:pt x="1228725" y="1731546"/>
                </a:cubicBezTo>
                <a:cubicBezTo>
                  <a:pt x="1228725" y="1731546"/>
                  <a:pt x="1228725" y="1731546"/>
                  <a:pt x="1153111" y="1731546"/>
                </a:cubicBezTo>
                <a:cubicBezTo>
                  <a:pt x="1153111" y="1731546"/>
                  <a:pt x="1153111" y="1731546"/>
                  <a:pt x="1153111" y="758703"/>
                </a:cubicBezTo>
                <a:cubicBezTo>
                  <a:pt x="1153111" y="758703"/>
                  <a:pt x="1153111" y="758703"/>
                  <a:pt x="831752" y="490982"/>
                </a:cubicBezTo>
                <a:cubicBezTo>
                  <a:pt x="831752" y="490982"/>
                  <a:pt x="831752" y="490982"/>
                  <a:pt x="680525" y="490982"/>
                </a:cubicBezTo>
                <a:cubicBezTo>
                  <a:pt x="676744" y="502295"/>
                  <a:pt x="672963" y="513607"/>
                  <a:pt x="669183" y="524919"/>
                </a:cubicBezTo>
                <a:cubicBezTo>
                  <a:pt x="680525" y="528690"/>
                  <a:pt x="688086" y="536231"/>
                  <a:pt x="691867" y="547543"/>
                </a:cubicBezTo>
                <a:cubicBezTo>
                  <a:pt x="714551" y="585250"/>
                  <a:pt x="699428" y="634269"/>
                  <a:pt x="661621" y="656894"/>
                </a:cubicBezTo>
                <a:cubicBezTo>
                  <a:pt x="623814" y="679518"/>
                  <a:pt x="574665" y="668206"/>
                  <a:pt x="551981" y="626728"/>
                </a:cubicBezTo>
                <a:cubicBezTo>
                  <a:pt x="529297" y="589021"/>
                  <a:pt x="544420" y="540002"/>
                  <a:pt x="582227" y="517377"/>
                </a:cubicBezTo>
                <a:cubicBezTo>
                  <a:pt x="586007" y="517377"/>
                  <a:pt x="589788" y="513607"/>
                  <a:pt x="593569" y="513607"/>
                </a:cubicBezTo>
                <a:cubicBezTo>
                  <a:pt x="597349" y="506065"/>
                  <a:pt x="597349" y="498524"/>
                  <a:pt x="601130" y="490982"/>
                </a:cubicBezTo>
                <a:cubicBezTo>
                  <a:pt x="601130" y="490982"/>
                  <a:pt x="601130" y="490982"/>
                  <a:pt x="393192" y="490982"/>
                </a:cubicBezTo>
                <a:cubicBezTo>
                  <a:pt x="393192" y="490982"/>
                  <a:pt x="393192" y="490982"/>
                  <a:pt x="75614" y="758703"/>
                </a:cubicBezTo>
                <a:cubicBezTo>
                  <a:pt x="75614" y="758703"/>
                  <a:pt x="75614" y="758703"/>
                  <a:pt x="75614" y="1803189"/>
                </a:cubicBezTo>
                <a:cubicBezTo>
                  <a:pt x="75614" y="1803189"/>
                  <a:pt x="75614" y="1803189"/>
                  <a:pt x="1081278" y="1803189"/>
                </a:cubicBezTo>
                <a:cubicBezTo>
                  <a:pt x="1081278" y="1803189"/>
                  <a:pt x="1081278" y="1803189"/>
                  <a:pt x="1081278" y="1878603"/>
                </a:cubicBezTo>
                <a:cubicBezTo>
                  <a:pt x="1081278" y="1878603"/>
                  <a:pt x="1081278" y="1878603"/>
                  <a:pt x="0" y="1878603"/>
                </a:cubicBezTo>
                <a:cubicBezTo>
                  <a:pt x="0" y="1878603"/>
                  <a:pt x="0" y="1878603"/>
                  <a:pt x="0" y="724766"/>
                </a:cubicBezTo>
                <a:cubicBezTo>
                  <a:pt x="0" y="724766"/>
                  <a:pt x="0" y="724766"/>
                  <a:pt x="366727" y="415568"/>
                </a:cubicBezTo>
                <a:cubicBezTo>
                  <a:pt x="366727" y="415568"/>
                  <a:pt x="366727" y="415568"/>
                  <a:pt x="623814" y="415568"/>
                </a:cubicBezTo>
                <a:cubicBezTo>
                  <a:pt x="672963" y="283594"/>
                  <a:pt x="759919" y="102600"/>
                  <a:pt x="888463" y="30956"/>
                </a:cubicBezTo>
                <a:cubicBezTo>
                  <a:pt x="918708" y="13988"/>
                  <a:pt x="950844" y="3619"/>
                  <a:pt x="983925" y="790"/>
                </a:cubicBezTo>
                <a:close/>
              </a:path>
            </a:pathLst>
          </a:custGeom>
          <a:solidFill>
            <a:schemeClr val="bg1"/>
          </a:solidFill>
          <a:ln>
            <a:noFill/>
          </a:ln>
        </p:spPr>
        <p:txBody>
          <a:bodyPr vert="horz" wrap="square" lIns="84406" tIns="42203" rIns="84406" bIns="42203" numCol="1" anchor="t" anchorCtr="0" compatLnSpc="1">
            <a:prstTxWarp prst="textNoShape">
              <a:avLst/>
            </a:prstTxWarp>
            <a:noAutofit/>
          </a:bodyPr>
          <a:lstStyle/>
          <a:p>
            <a:endParaRPr lang="en-US" sz="1600" dirty="0">
              <a:solidFill>
                <a:schemeClr val="accent2"/>
              </a:solidFill>
            </a:endParaRPr>
          </a:p>
        </p:txBody>
      </p:sp>
      <p:sp>
        <p:nvSpPr>
          <p:cNvPr id="106" name="Freeform 89">
            <a:extLst>
              <a:ext uri="{FF2B5EF4-FFF2-40B4-BE49-F238E27FC236}">
                <a16:creationId xmlns="" xmlns:a16="http://schemas.microsoft.com/office/drawing/2014/main" id="{526EB5B9-6DAC-429F-AD39-4984BBD25FE1}"/>
              </a:ext>
            </a:extLst>
          </p:cNvPr>
          <p:cNvSpPr>
            <a:spLocks/>
          </p:cNvSpPr>
          <p:nvPr/>
        </p:nvSpPr>
        <p:spPr bwMode="auto">
          <a:xfrm>
            <a:off x="6954866" y="2980994"/>
            <a:ext cx="478668" cy="478668"/>
          </a:xfrm>
          <a:custGeom>
            <a:avLst/>
            <a:gdLst>
              <a:gd name="connsiteX0" fmla="*/ 1695450 w 1938337"/>
              <a:gd name="connsiteY0" fmla="*/ 1489970 h 1936750"/>
              <a:gd name="connsiteX1" fmla="*/ 1735239 w 1938337"/>
              <a:gd name="connsiteY1" fmla="*/ 1506936 h 1936750"/>
              <a:gd name="connsiteX2" fmla="*/ 1735239 w 1938337"/>
              <a:gd name="connsiteY2" fmla="*/ 1582342 h 1936750"/>
              <a:gd name="connsiteX3" fmla="*/ 1655660 w 1938337"/>
              <a:gd name="connsiteY3" fmla="*/ 1582342 h 1936750"/>
              <a:gd name="connsiteX4" fmla="*/ 1655660 w 1938337"/>
              <a:gd name="connsiteY4" fmla="*/ 1506936 h 1936750"/>
              <a:gd name="connsiteX5" fmla="*/ 1695450 w 1938337"/>
              <a:gd name="connsiteY5" fmla="*/ 1489970 h 1936750"/>
              <a:gd name="connsiteX6" fmla="*/ 830262 w 1938337"/>
              <a:gd name="connsiteY6" fmla="*/ 576263 h 1936750"/>
              <a:gd name="connsiteX7" fmla="*/ 830262 w 1938337"/>
              <a:gd name="connsiteY7" fmla="*/ 971551 h 1936750"/>
              <a:gd name="connsiteX8" fmla="*/ 984519 w 1938337"/>
              <a:gd name="connsiteY8" fmla="*/ 971551 h 1936750"/>
              <a:gd name="connsiteX9" fmla="*/ 1082341 w 1938337"/>
              <a:gd name="connsiteY9" fmla="*/ 956492 h 1936750"/>
              <a:gd name="connsiteX10" fmla="*/ 1153826 w 1938337"/>
              <a:gd name="connsiteY10" fmla="*/ 915081 h 1936750"/>
              <a:gd name="connsiteX11" fmla="*/ 1195212 w 1938337"/>
              <a:gd name="connsiteY11" fmla="*/ 851082 h 1936750"/>
              <a:gd name="connsiteX12" fmla="*/ 1206499 w 1938337"/>
              <a:gd name="connsiteY12" fmla="*/ 768260 h 1936750"/>
              <a:gd name="connsiteX13" fmla="*/ 1195212 w 1938337"/>
              <a:gd name="connsiteY13" fmla="*/ 689202 h 1936750"/>
              <a:gd name="connsiteX14" fmla="*/ 1153826 w 1938337"/>
              <a:gd name="connsiteY14" fmla="*/ 628968 h 1936750"/>
              <a:gd name="connsiteX15" fmla="*/ 1082341 w 1938337"/>
              <a:gd name="connsiteY15" fmla="*/ 587557 h 1936750"/>
              <a:gd name="connsiteX16" fmla="*/ 984519 w 1938337"/>
              <a:gd name="connsiteY16" fmla="*/ 576263 h 1936750"/>
              <a:gd name="connsiteX17" fmla="*/ 830262 w 1938337"/>
              <a:gd name="connsiteY17" fmla="*/ 576263 h 1936750"/>
              <a:gd name="connsiteX18" fmla="*/ 625475 w 1938337"/>
              <a:gd name="connsiteY18" fmla="*/ 417513 h 1936750"/>
              <a:gd name="connsiteX19" fmla="*/ 984105 w 1938337"/>
              <a:gd name="connsiteY19" fmla="*/ 417513 h 1936750"/>
              <a:gd name="connsiteX20" fmla="*/ 1176633 w 1938337"/>
              <a:gd name="connsiteY20" fmla="*/ 443924 h 1936750"/>
              <a:gd name="connsiteX21" fmla="*/ 1308760 w 1938337"/>
              <a:gd name="connsiteY21" fmla="*/ 515612 h 1936750"/>
              <a:gd name="connsiteX22" fmla="*/ 1388037 w 1938337"/>
              <a:gd name="connsiteY22" fmla="*/ 625030 h 1936750"/>
              <a:gd name="connsiteX23" fmla="*/ 1414462 w 1938337"/>
              <a:gd name="connsiteY23" fmla="*/ 768405 h 1936750"/>
              <a:gd name="connsiteX24" fmla="*/ 1388037 w 1938337"/>
              <a:gd name="connsiteY24" fmla="*/ 915553 h 1936750"/>
              <a:gd name="connsiteX25" fmla="*/ 1304985 w 1938337"/>
              <a:gd name="connsiteY25" fmla="*/ 1028744 h 1936750"/>
              <a:gd name="connsiteX26" fmla="*/ 1172858 w 1938337"/>
              <a:gd name="connsiteY26" fmla="*/ 1104205 h 1936750"/>
              <a:gd name="connsiteX27" fmla="*/ 984105 w 1938337"/>
              <a:gd name="connsiteY27" fmla="*/ 1130616 h 1936750"/>
              <a:gd name="connsiteX28" fmla="*/ 829328 w 1938337"/>
              <a:gd name="connsiteY28" fmla="*/ 1130616 h 1936750"/>
              <a:gd name="connsiteX29" fmla="*/ 829328 w 1938337"/>
              <a:gd name="connsiteY29" fmla="*/ 1519238 h 1936750"/>
              <a:gd name="connsiteX30" fmla="*/ 625475 w 1938337"/>
              <a:gd name="connsiteY30" fmla="*/ 1519238 h 1936750"/>
              <a:gd name="connsiteX31" fmla="*/ 625475 w 1938337"/>
              <a:gd name="connsiteY31" fmla="*/ 417513 h 1936750"/>
              <a:gd name="connsiteX32" fmla="*/ 969169 w 1938337"/>
              <a:gd name="connsiteY32" fmla="*/ 0 h 1936750"/>
              <a:gd name="connsiteX33" fmla="*/ 1938337 w 1938337"/>
              <a:gd name="connsiteY33" fmla="*/ 968375 h 1936750"/>
              <a:gd name="connsiteX34" fmla="*/ 1791265 w 1938337"/>
              <a:gd name="connsiteY34" fmla="*/ 1480823 h 1936750"/>
              <a:gd name="connsiteX35" fmla="*/ 1730927 w 1938337"/>
              <a:gd name="connsiteY35" fmla="*/ 1435607 h 1936750"/>
              <a:gd name="connsiteX36" fmla="*/ 1862915 w 1938337"/>
              <a:gd name="connsiteY36" fmla="*/ 968375 h 1936750"/>
              <a:gd name="connsiteX37" fmla="*/ 969169 w 1938337"/>
              <a:gd name="connsiteY37" fmla="*/ 75360 h 1936750"/>
              <a:gd name="connsiteX38" fmla="*/ 75422 w 1938337"/>
              <a:gd name="connsiteY38" fmla="*/ 968375 h 1936750"/>
              <a:gd name="connsiteX39" fmla="*/ 969169 w 1938337"/>
              <a:gd name="connsiteY39" fmla="*/ 1861390 h 1936750"/>
              <a:gd name="connsiteX40" fmla="*/ 1598939 w 1938337"/>
              <a:gd name="connsiteY40" fmla="*/ 1601399 h 1936750"/>
              <a:gd name="connsiteX41" fmla="*/ 1651735 w 1938337"/>
              <a:gd name="connsiteY41" fmla="*/ 1654150 h 1936750"/>
              <a:gd name="connsiteX42" fmla="*/ 969169 w 1938337"/>
              <a:gd name="connsiteY42" fmla="*/ 1936750 h 1936750"/>
              <a:gd name="connsiteX43" fmla="*/ 0 w 1938337"/>
              <a:gd name="connsiteY43" fmla="*/ 968375 h 1936750"/>
              <a:gd name="connsiteX44" fmla="*/ 969169 w 1938337"/>
              <a:gd name="connsiteY44" fmla="*/ 0 h 193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38337" h="1936750">
                <a:moveTo>
                  <a:pt x="1695450" y="1489970"/>
                </a:moveTo>
                <a:cubicBezTo>
                  <a:pt x="1709660" y="1489970"/>
                  <a:pt x="1723870" y="1495625"/>
                  <a:pt x="1735239" y="1506936"/>
                </a:cubicBezTo>
                <a:cubicBezTo>
                  <a:pt x="1754187" y="1529558"/>
                  <a:pt x="1754187" y="1563491"/>
                  <a:pt x="1735239" y="1582342"/>
                </a:cubicBezTo>
                <a:cubicBezTo>
                  <a:pt x="1712502" y="1604964"/>
                  <a:pt x="1678397" y="1604964"/>
                  <a:pt x="1655660" y="1582342"/>
                </a:cubicBezTo>
                <a:cubicBezTo>
                  <a:pt x="1636712" y="1563491"/>
                  <a:pt x="1636712" y="1529558"/>
                  <a:pt x="1655660" y="1506936"/>
                </a:cubicBezTo>
                <a:cubicBezTo>
                  <a:pt x="1667029" y="1495625"/>
                  <a:pt x="1681239" y="1489970"/>
                  <a:pt x="1695450" y="1489970"/>
                </a:cubicBezTo>
                <a:close/>
                <a:moveTo>
                  <a:pt x="830262" y="576263"/>
                </a:moveTo>
                <a:cubicBezTo>
                  <a:pt x="830262" y="971551"/>
                  <a:pt x="830262" y="971551"/>
                  <a:pt x="830262" y="971551"/>
                </a:cubicBezTo>
                <a:lnTo>
                  <a:pt x="984519" y="971551"/>
                </a:lnTo>
                <a:cubicBezTo>
                  <a:pt x="1022143" y="971551"/>
                  <a:pt x="1056004" y="967786"/>
                  <a:pt x="1082341" y="956492"/>
                </a:cubicBezTo>
                <a:cubicBezTo>
                  <a:pt x="1108677" y="948963"/>
                  <a:pt x="1135014" y="933905"/>
                  <a:pt x="1153826" y="915081"/>
                </a:cubicBezTo>
                <a:cubicBezTo>
                  <a:pt x="1172638" y="900023"/>
                  <a:pt x="1183925" y="877435"/>
                  <a:pt x="1195212" y="851082"/>
                </a:cubicBezTo>
                <a:cubicBezTo>
                  <a:pt x="1202737" y="828494"/>
                  <a:pt x="1206499" y="798377"/>
                  <a:pt x="1206499" y="768260"/>
                </a:cubicBezTo>
                <a:cubicBezTo>
                  <a:pt x="1206499" y="738143"/>
                  <a:pt x="1202737" y="711790"/>
                  <a:pt x="1195212" y="689202"/>
                </a:cubicBezTo>
                <a:cubicBezTo>
                  <a:pt x="1183925" y="662850"/>
                  <a:pt x="1172638" y="644027"/>
                  <a:pt x="1153826" y="628968"/>
                </a:cubicBezTo>
                <a:cubicBezTo>
                  <a:pt x="1135014" y="610145"/>
                  <a:pt x="1112440" y="598851"/>
                  <a:pt x="1082341" y="587557"/>
                </a:cubicBezTo>
                <a:cubicBezTo>
                  <a:pt x="1056004" y="580028"/>
                  <a:pt x="1022143" y="576263"/>
                  <a:pt x="984519" y="576263"/>
                </a:cubicBezTo>
                <a:cubicBezTo>
                  <a:pt x="830262" y="576263"/>
                  <a:pt x="830262" y="576263"/>
                  <a:pt x="830262" y="576263"/>
                </a:cubicBezTo>
                <a:close/>
                <a:moveTo>
                  <a:pt x="625475" y="417513"/>
                </a:moveTo>
                <a:lnTo>
                  <a:pt x="984105" y="417513"/>
                </a:lnTo>
                <a:cubicBezTo>
                  <a:pt x="1059607" y="417513"/>
                  <a:pt x="1120008" y="425059"/>
                  <a:pt x="1176633" y="443924"/>
                </a:cubicBezTo>
                <a:cubicBezTo>
                  <a:pt x="1229484" y="459016"/>
                  <a:pt x="1274785" y="485428"/>
                  <a:pt x="1308760" y="515612"/>
                </a:cubicBezTo>
                <a:cubicBezTo>
                  <a:pt x="1346511" y="545796"/>
                  <a:pt x="1369161" y="583526"/>
                  <a:pt x="1388037" y="625030"/>
                </a:cubicBezTo>
                <a:cubicBezTo>
                  <a:pt x="1403137" y="670306"/>
                  <a:pt x="1414462" y="715583"/>
                  <a:pt x="1414462" y="768405"/>
                </a:cubicBezTo>
                <a:cubicBezTo>
                  <a:pt x="1414462" y="821227"/>
                  <a:pt x="1403137" y="870277"/>
                  <a:pt x="1388037" y="915553"/>
                </a:cubicBezTo>
                <a:cubicBezTo>
                  <a:pt x="1369161" y="960830"/>
                  <a:pt x="1342736" y="998560"/>
                  <a:pt x="1304985" y="1028744"/>
                </a:cubicBezTo>
                <a:cubicBezTo>
                  <a:pt x="1271010" y="1062701"/>
                  <a:pt x="1225709" y="1085340"/>
                  <a:pt x="1172858" y="1104205"/>
                </a:cubicBezTo>
                <a:cubicBezTo>
                  <a:pt x="1120008" y="1123070"/>
                  <a:pt x="1055832" y="1130616"/>
                  <a:pt x="984105" y="1130616"/>
                </a:cubicBezTo>
                <a:cubicBezTo>
                  <a:pt x="829328" y="1130616"/>
                  <a:pt x="829328" y="1130616"/>
                  <a:pt x="829328" y="1130616"/>
                </a:cubicBezTo>
                <a:cubicBezTo>
                  <a:pt x="829328" y="1519238"/>
                  <a:pt x="829328" y="1519238"/>
                  <a:pt x="829328" y="1519238"/>
                </a:cubicBezTo>
                <a:cubicBezTo>
                  <a:pt x="625475" y="1519238"/>
                  <a:pt x="625475" y="1519238"/>
                  <a:pt x="625475" y="1519238"/>
                </a:cubicBezTo>
                <a:cubicBezTo>
                  <a:pt x="625475" y="417513"/>
                  <a:pt x="625475" y="417513"/>
                  <a:pt x="625475" y="417513"/>
                </a:cubicBezTo>
                <a:close/>
                <a:moveTo>
                  <a:pt x="969169" y="0"/>
                </a:moveTo>
                <a:cubicBezTo>
                  <a:pt x="1504662" y="0"/>
                  <a:pt x="1938337" y="433320"/>
                  <a:pt x="1938337" y="968375"/>
                </a:cubicBezTo>
                <a:cubicBezTo>
                  <a:pt x="1938337" y="1156775"/>
                  <a:pt x="1881771" y="1333871"/>
                  <a:pt x="1791265" y="1480823"/>
                </a:cubicBezTo>
                <a:cubicBezTo>
                  <a:pt x="1791265" y="1480823"/>
                  <a:pt x="1791265" y="1480823"/>
                  <a:pt x="1730927" y="1435607"/>
                </a:cubicBezTo>
                <a:cubicBezTo>
                  <a:pt x="1813891" y="1299959"/>
                  <a:pt x="1862915" y="1137935"/>
                  <a:pt x="1862915" y="968375"/>
                </a:cubicBezTo>
                <a:cubicBezTo>
                  <a:pt x="1862915" y="474768"/>
                  <a:pt x="1463181" y="75360"/>
                  <a:pt x="969169" y="75360"/>
                </a:cubicBezTo>
                <a:cubicBezTo>
                  <a:pt x="475157" y="75360"/>
                  <a:pt x="75422" y="474768"/>
                  <a:pt x="75422" y="968375"/>
                </a:cubicBezTo>
                <a:cubicBezTo>
                  <a:pt x="75422" y="1461983"/>
                  <a:pt x="475157" y="1861390"/>
                  <a:pt x="969169" y="1861390"/>
                </a:cubicBezTo>
                <a:cubicBezTo>
                  <a:pt x="1214289" y="1861390"/>
                  <a:pt x="1436783" y="1763422"/>
                  <a:pt x="1598939" y="1601399"/>
                </a:cubicBezTo>
                <a:lnTo>
                  <a:pt x="1651735" y="1654150"/>
                </a:lnTo>
                <a:cubicBezTo>
                  <a:pt x="1474494" y="1827478"/>
                  <a:pt x="1233144" y="1936750"/>
                  <a:pt x="969169" y="1936750"/>
                </a:cubicBezTo>
                <a:cubicBezTo>
                  <a:pt x="433675" y="1936750"/>
                  <a:pt x="0" y="1503431"/>
                  <a:pt x="0" y="968375"/>
                </a:cubicBezTo>
                <a:cubicBezTo>
                  <a:pt x="0" y="433320"/>
                  <a:pt x="433675" y="0"/>
                  <a:pt x="969169" y="0"/>
                </a:cubicBezTo>
                <a:close/>
              </a:path>
            </a:pathLst>
          </a:custGeom>
          <a:solidFill>
            <a:schemeClr val="bg1"/>
          </a:solidFill>
          <a:ln>
            <a:noFill/>
          </a:ln>
        </p:spPr>
        <p:txBody>
          <a:bodyPr vert="horz" wrap="square" lIns="84406" tIns="42203" rIns="84406" bIns="42203" numCol="1" anchor="t" anchorCtr="0" compatLnSpc="1">
            <a:prstTxWarp prst="textNoShape">
              <a:avLst/>
            </a:prstTxWarp>
            <a:noAutofit/>
          </a:bodyPr>
          <a:lstStyle/>
          <a:p>
            <a:endParaRPr lang="en-US" sz="1600" dirty="0">
              <a:solidFill>
                <a:schemeClr val="accent1"/>
              </a:solidFill>
            </a:endParaRPr>
          </a:p>
        </p:txBody>
      </p:sp>
      <p:sp>
        <p:nvSpPr>
          <p:cNvPr id="107" name="Freeform 94">
            <a:extLst>
              <a:ext uri="{FF2B5EF4-FFF2-40B4-BE49-F238E27FC236}">
                <a16:creationId xmlns="" xmlns:a16="http://schemas.microsoft.com/office/drawing/2014/main" id="{7807F702-DE3E-4390-A160-E6774DAAD394}"/>
              </a:ext>
            </a:extLst>
          </p:cNvPr>
          <p:cNvSpPr>
            <a:spLocks/>
          </p:cNvSpPr>
          <p:nvPr/>
        </p:nvSpPr>
        <p:spPr bwMode="auto">
          <a:xfrm>
            <a:off x="6237578" y="3801661"/>
            <a:ext cx="402336" cy="402052"/>
          </a:xfrm>
          <a:custGeom>
            <a:avLst/>
            <a:gdLst>
              <a:gd name="connsiteX0" fmla="*/ 1867468 w 1990003"/>
              <a:gd name="connsiteY0" fmla="*/ 1811579 h 1986898"/>
              <a:gd name="connsiteX1" fmla="*/ 1907056 w 1990003"/>
              <a:gd name="connsiteY1" fmla="*/ 1828545 h 1986898"/>
              <a:gd name="connsiteX2" fmla="*/ 1907056 w 1990003"/>
              <a:gd name="connsiteY2" fmla="*/ 1907722 h 1986898"/>
              <a:gd name="connsiteX3" fmla="*/ 1827880 w 1990003"/>
              <a:gd name="connsiteY3" fmla="*/ 1907722 h 1986898"/>
              <a:gd name="connsiteX4" fmla="*/ 1827880 w 1990003"/>
              <a:gd name="connsiteY4" fmla="*/ 1828545 h 1986898"/>
              <a:gd name="connsiteX5" fmla="*/ 1867468 w 1990003"/>
              <a:gd name="connsiteY5" fmla="*/ 1811579 h 1986898"/>
              <a:gd name="connsiteX6" fmla="*/ 619746 w 1990003"/>
              <a:gd name="connsiteY6" fmla="*/ 319 h 1986898"/>
              <a:gd name="connsiteX7" fmla="*/ 1085216 w 1990003"/>
              <a:gd name="connsiteY7" fmla="*/ 184335 h 1986898"/>
              <a:gd name="connsiteX8" fmla="*/ 1251094 w 1990003"/>
              <a:gd name="connsiteY8" fmla="*/ 802788 h 1986898"/>
              <a:gd name="connsiteX9" fmla="*/ 1895755 w 1990003"/>
              <a:gd name="connsiteY9" fmla="*/ 1447637 h 1986898"/>
              <a:gd name="connsiteX10" fmla="*/ 1990003 w 1990003"/>
              <a:gd name="connsiteY10" fmla="*/ 1670129 h 1986898"/>
              <a:gd name="connsiteX11" fmla="*/ 1959844 w 1990003"/>
              <a:gd name="connsiteY11" fmla="*/ 1805887 h 1986898"/>
              <a:gd name="connsiteX12" fmla="*/ 1903294 w 1990003"/>
              <a:gd name="connsiteY12" fmla="*/ 1745550 h 1986898"/>
              <a:gd name="connsiteX13" fmla="*/ 1842975 w 1990003"/>
              <a:gd name="connsiteY13" fmla="*/ 1500432 h 1986898"/>
              <a:gd name="connsiteX14" fmla="*/ 1164385 w 1990003"/>
              <a:gd name="connsiteY14" fmla="*/ 821643 h 1986898"/>
              <a:gd name="connsiteX15" fmla="*/ 1171925 w 1990003"/>
              <a:gd name="connsiteY15" fmla="*/ 802788 h 1986898"/>
              <a:gd name="connsiteX16" fmla="*/ 1032437 w 1990003"/>
              <a:gd name="connsiteY16" fmla="*/ 240901 h 1986898"/>
              <a:gd name="connsiteX17" fmla="*/ 534804 w 1990003"/>
              <a:gd name="connsiteY17" fmla="*/ 86288 h 1986898"/>
              <a:gd name="connsiteX18" fmla="*/ 843940 w 1990003"/>
              <a:gd name="connsiteY18" fmla="*/ 395514 h 1986898"/>
              <a:gd name="connsiteX19" fmla="*/ 749691 w 1990003"/>
              <a:gd name="connsiteY19" fmla="*/ 746222 h 1986898"/>
              <a:gd name="connsiteX20" fmla="*/ 395316 w 1990003"/>
              <a:gd name="connsiteY20" fmla="*/ 844269 h 1986898"/>
              <a:gd name="connsiteX21" fmla="*/ 86181 w 1990003"/>
              <a:gd name="connsiteY21" fmla="*/ 531272 h 1986898"/>
              <a:gd name="connsiteX22" fmla="*/ 240749 w 1990003"/>
              <a:gd name="connsiteY22" fmla="*/ 1032822 h 1986898"/>
              <a:gd name="connsiteX23" fmla="*/ 802470 w 1990003"/>
              <a:gd name="connsiteY23" fmla="*/ 1168580 h 1986898"/>
              <a:gd name="connsiteX24" fmla="*/ 825090 w 1990003"/>
              <a:gd name="connsiteY24" fmla="*/ 1164808 h 1986898"/>
              <a:gd name="connsiteX25" fmla="*/ 1503680 w 1990003"/>
              <a:gd name="connsiteY25" fmla="*/ 1843598 h 1986898"/>
              <a:gd name="connsiteX26" fmla="*/ 1748726 w 1990003"/>
              <a:gd name="connsiteY26" fmla="*/ 1900164 h 1986898"/>
              <a:gd name="connsiteX27" fmla="*/ 1805276 w 1990003"/>
              <a:gd name="connsiteY27" fmla="*/ 1956730 h 1986898"/>
              <a:gd name="connsiteX28" fmla="*/ 1673327 w 1990003"/>
              <a:gd name="connsiteY28" fmla="*/ 1986898 h 1986898"/>
              <a:gd name="connsiteX29" fmla="*/ 1450901 w 1990003"/>
              <a:gd name="connsiteY29" fmla="*/ 1896393 h 1986898"/>
              <a:gd name="connsiteX30" fmla="*/ 802470 w 1990003"/>
              <a:gd name="connsiteY30" fmla="*/ 1247772 h 1986898"/>
              <a:gd name="connsiteX31" fmla="*/ 187969 w 1990003"/>
              <a:gd name="connsiteY31" fmla="*/ 1085616 h 1986898"/>
              <a:gd name="connsiteX32" fmla="*/ 29632 w 1990003"/>
              <a:gd name="connsiteY32" fmla="*/ 448309 h 1986898"/>
              <a:gd name="connsiteX33" fmla="*/ 48482 w 1990003"/>
              <a:gd name="connsiteY33" fmla="*/ 387972 h 1986898"/>
              <a:gd name="connsiteX34" fmla="*/ 417936 w 1990003"/>
              <a:gd name="connsiteY34" fmla="*/ 757535 h 1986898"/>
              <a:gd name="connsiteX35" fmla="*/ 689372 w 1990003"/>
              <a:gd name="connsiteY35" fmla="*/ 685885 h 1986898"/>
              <a:gd name="connsiteX36" fmla="*/ 761001 w 1990003"/>
              <a:gd name="connsiteY36" fmla="*/ 418140 h 1986898"/>
              <a:gd name="connsiteX37" fmla="*/ 387777 w 1990003"/>
              <a:gd name="connsiteY37" fmla="*/ 48577 h 1986898"/>
              <a:gd name="connsiteX38" fmla="*/ 448096 w 1990003"/>
              <a:gd name="connsiteY38" fmla="*/ 29722 h 1986898"/>
              <a:gd name="connsiteX39" fmla="*/ 619746 w 1990003"/>
              <a:gd name="connsiteY39" fmla="*/ 319 h 198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90003" h="1986898">
                <a:moveTo>
                  <a:pt x="1867468" y="1811579"/>
                </a:moveTo>
                <a:cubicBezTo>
                  <a:pt x="1881607" y="1811579"/>
                  <a:pt x="1895745" y="1817234"/>
                  <a:pt x="1907056" y="1828545"/>
                </a:cubicBezTo>
                <a:cubicBezTo>
                  <a:pt x="1929678" y="1851167"/>
                  <a:pt x="1929678" y="1885100"/>
                  <a:pt x="1907056" y="1907722"/>
                </a:cubicBezTo>
                <a:cubicBezTo>
                  <a:pt x="1884434" y="1926573"/>
                  <a:pt x="1850502" y="1926573"/>
                  <a:pt x="1827880" y="1907722"/>
                </a:cubicBezTo>
                <a:cubicBezTo>
                  <a:pt x="1809028" y="1885100"/>
                  <a:pt x="1809028" y="1851167"/>
                  <a:pt x="1827880" y="1828545"/>
                </a:cubicBezTo>
                <a:cubicBezTo>
                  <a:pt x="1839191" y="1817234"/>
                  <a:pt x="1853329" y="1811579"/>
                  <a:pt x="1867468" y="1811579"/>
                </a:cubicBezTo>
                <a:close/>
                <a:moveTo>
                  <a:pt x="619746" y="319"/>
                </a:moveTo>
                <a:cubicBezTo>
                  <a:pt x="791867" y="-5160"/>
                  <a:pt x="960808" y="59890"/>
                  <a:pt x="1085216" y="184335"/>
                </a:cubicBezTo>
                <a:cubicBezTo>
                  <a:pt x="1247324" y="346490"/>
                  <a:pt x="1311413" y="580295"/>
                  <a:pt x="1251094" y="802788"/>
                </a:cubicBezTo>
                <a:cubicBezTo>
                  <a:pt x="1251094" y="802788"/>
                  <a:pt x="1251094" y="802788"/>
                  <a:pt x="1895755" y="1447637"/>
                </a:cubicBezTo>
                <a:cubicBezTo>
                  <a:pt x="1956074" y="1507974"/>
                  <a:pt x="1990003" y="1587166"/>
                  <a:pt x="1990003" y="1670129"/>
                </a:cubicBezTo>
                <a:cubicBezTo>
                  <a:pt x="1990003" y="1719153"/>
                  <a:pt x="1978693" y="1764406"/>
                  <a:pt x="1959844" y="1805887"/>
                </a:cubicBezTo>
                <a:cubicBezTo>
                  <a:pt x="1959844" y="1805887"/>
                  <a:pt x="1959844" y="1805887"/>
                  <a:pt x="1903294" y="1745550"/>
                </a:cubicBezTo>
                <a:cubicBezTo>
                  <a:pt x="1929684" y="1662587"/>
                  <a:pt x="1910834" y="1568311"/>
                  <a:pt x="1842975" y="1500432"/>
                </a:cubicBezTo>
                <a:cubicBezTo>
                  <a:pt x="1842975" y="1500432"/>
                  <a:pt x="1842975" y="1500432"/>
                  <a:pt x="1164385" y="821643"/>
                </a:cubicBezTo>
                <a:cubicBezTo>
                  <a:pt x="1164385" y="821643"/>
                  <a:pt x="1164385" y="821643"/>
                  <a:pt x="1171925" y="802788"/>
                </a:cubicBezTo>
                <a:cubicBezTo>
                  <a:pt x="1232244" y="602922"/>
                  <a:pt x="1179465" y="387972"/>
                  <a:pt x="1032437" y="240901"/>
                </a:cubicBezTo>
                <a:cubicBezTo>
                  <a:pt x="900489" y="108914"/>
                  <a:pt x="711992" y="52348"/>
                  <a:pt x="534804" y="86288"/>
                </a:cubicBezTo>
                <a:cubicBezTo>
                  <a:pt x="534804" y="86288"/>
                  <a:pt x="534804" y="86288"/>
                  <a:pt x="843940" y="395514"/>
                </a:cubicBezTo>
                <a:cubicBezTo>
                  <a:pt x="843940" y="395514"/>
                  <a:pt x="843940" y="395514"/>
                  <a:pt x="749691" y="746222"/>
                </a:cubicBezTo>
                <a:cubicBezTo>
                  <a:pt x="749691" y="746222"/>
                  <a:pt x="749691" y="746222"/>
                  <a:pt x="395316" y="844269"/>
                </a:cubicBezTo>
                <a:cubicBezTo>
                  <a:pt x="395316" y="844269"/>
                  <a:pt x="395316" y="844269"/>
                  <a:pt x="86181" y="531272"/>
                </a:cubicBezTo>
                <a:cubicBezTo>
                  <a:pt x="52251" y="712282"/>
                  <a:pt x="108801" y="900835"/>
                  <a:pt x="240749" y="1032822"/>
                </a:cubicBezTo>
                <a:cubicBezTo>
                  <a:pt x="387777" y="1179893"/>
                  <a:pt x="602663" y="1232687"/>
                  <a:pt x="802470" y="1168580"/>
                </a:cubicBezTo>
                <a:cubicBezTo>
                  <a:pt x="802470" y="1168580"/>
                  <a:pt x="802470" y="1168580"/>
                  <a:pt x="825090" y="1164808"/>
                </a:cubicBezTo>
                <a:cubicBezTo>
                  <a:pt x="825090" y="1164808"/>
                  <a:pt x="825090" y="1164808"/>
                  <a:pt x="1503680" y="1843598"/>
                </a:cubicBezTo>
                <a:cubicBezTo>
                  <a:pt x="1567769" y="1907706"/>
                  <a:pt x="1665788" y="1926561"/>
                  <a:pt x="1748726" y="1900164"/>
                </a:cubicBezTo>
                <a:lnTo>
                  <a:pt x="1805276" y="1956730"/>
                </a:lnTo>
                <a:cubicBezTo>
                  <a:pt x="1763806" y="1975585"/>
                  <a:pt x="1718567" y="1986898"/>
                  <a:pt x="1673327" y="1986898"/>
                </a:cubicBezTo>
                <a:cubicBezTo>
                  <a:pt x="1586619" y="1986898"/>
                  <a:pt x="1507450" y="1956730"/>
                  <a:pt x="1450901" y="1896393"/>
                </a:cubicBezTo>
                <a:cubicBezTo>
                  <a:pt x="1450901" y="1896393"/>
                  <a:pt x="1450901" y="1896393"/>
                  <a:pt x="802470" y="1247772"/>
                </a:cubicBezTo>
                <a:cubicBezTo>
                  <a:pt x="583814" y="1308108"/>
                  <a:pt x="350077" y="1247772"/>
                  <a:pt x="187969" y="1085616"/>
                </a:cubicBezTo>
                <a:cubicBezTo>
                  <a:pt x="18322" y="915919"/>
                  <a:pt x="-41997" y="674572"/>
                  <a:pt x="29632" y="448309"/>
                </a:cubicBezTo>
                <a:cubicBezTo>
                  <a:pt x="29632" y="448309"/>
                  <a:pt x="29632" y="448309"/>
                  <a:pt x="48482" y="387972"/>
                </a:cubicBezTo>
                <a:cubicBezTo>
                  <a:pt x="48482" y="387972"/>
                  <a:pt x="48482" y="387972"/>
                  <a:pt x="417936" y="757535"/>
                </a:cubicBezTo>
                <a:cubicBezTo>
                  <a:pt x="417936" y="757535"/>
                  <a:pt x="417936" y="757535"/>
                  <a:pt x="689372" y="685885"/>
                </a:cubicBezTo>
                <a:cubicBezTo>
                  <a:pt x="689372" y="685885"/>
                  <a:pt x="689372" y="685885"/>
                  <a:pt x="761001" y="418140"/>
                </a:cubicBezTo>
                <a:cubicBezTo>
                  <a:pt x="761001" y="418140"/>
                  <a:pt x="761001" y="418140"/>
                  <a:pt x="387777" y="48577"/>
                </a:cubicBezTo>
                <a:cubicBezTo>
                  <a:pt x="387777" y="48577"/>
                  <a:pt x="387777" y="48577"/>
                  <a:pt x="448096" y="29722"/>
                </a:cubicBezTo>
                <a:cubicBezTo>
                  <a:pt x="504645" y="11809"/>
                  <a:pt x="562372" y="2146"/>
                  <a:pt x="619746" y="319"/>
                </a:cubicBezTo>
                <a:close/>
              </a:path>
            </a:pathLst>
          </a:custGeom>
          <a:solidFill>
            <a:schemeClr val="bg1"/>
          </a:solidFill>
          <a:ln>
            <a:noFill/>
          </a:ln>
        </p:spPr>
        <p:txBody>
          <a:bodyPr vert="horz" wrap="square" lIns="84406" tIns="42203" rIns="84406" bIns="42203" numCol="1" anchor="t" anchorCtr="0" compatLnSpc="1">
            <a:prstTxWarp prst="textNoShape">
              <a:avLst/>
            </a:prstTxWarp>
            <a:noAutofit/>
          </a:bodyPr>
          <a:lstStyle/>
          <a:p>
            <a:endParaRPr lang="en-US" sz="1600" dirty="0">
              <a:solidFill>
                <a:schemeClr val="accent2"/>
              </a:solidFill>
            </a:endParaRPr>
          </a:p>
        </p:txBody>
      </p:sp>
    </p:spTree>
    <p:extLst>
      <p:ext uri="{BB962C8B-B14F-4D97-AF65-F5344CB8AC3E}">
        <p14:creationId xmlns:p14="http://schemas.microsoft.com/office/powerpoint/2010/main" val="484037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Enterprise risk </a:t>
            </a:r>
            <a:r>
              <a:rPr lang="en-US" dirty="0" smtClean="0"/>
              <a:t>management</a:t>
            </a:r>
            <a:endParaRPr lang="en-US" dirty="0"/>
          </a:p>
        </p:txBody>
      </p:sp>
    </p:spTree>
    <p:extLst>
      <p:ext uri="{BB962C8B-B14F-4D97-AF65-F5344CB8AC3E}">
        <p14:creationId xmlns:p14="http://schemas.microsoft.com/office/powerpoint/2010/main" val="255332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&amp; ERM defined According to </a:t>
            </a:r>
            <a:r>
              <a:rPr lang="en-US" dirty="0" smtClean="0"/>
              <a:t>Coso</a:t>
            </a:r>
            <a:endParaRPr lang="en-US" dirty="0"/>
          </a:p>
        </p:txBody>
      </p:sp>
      <p:sp>
        <p:nvSpPr>
          <p:cNvPr id="3" name="Text Placeholder 2"/>
          <p:cNvSpPr>
            <a:spLocks noGrp="1"/>
          </p:cNvSpPr>
          <p:nvPr>
            <p:ph type="body" sz="quarter" idx="10"/>
          </p:nvPr>
        </p:nvSpPr>
        <p:spPr>
          <a:xfrm>
            <a:off x="3748250" y="1979893"/>
            <a:ext cx="5024628" cy="3231654"/>
          </a:xfrm>
        </p:spPr>
        <p:txBody>
          <a:bodyPr/>
          <a:lstStyle/>
          <a:p>
            <a:pPr marL="0" indent="0" algn="ctr">
              <a:buNone/>
            </a:pPr>
            <a:r>
              <a:rPr lang="en-US" sz="2000" dirty="0" smtClean="0">
                <a:solidFill>
                  <a:schemeClr val="tx1"/>
                </a:solidFill>
              </a:rPr>
              <a:t>“Risk is the </a:t>
            </a:r>
            <a:r>
              <a:rPr lang="en-US" sz="2000" dirty="0">
                <a:solidFill>
                  <a:schemeClr val="tx1"/>
                </a:solidFill>
              </a:rPr>
              <a:t>possibility that events will occur </a:t>
            </a:r>
            <a:r>
              <a:rPr lang="en-US" sz="2000" dirty="0" smtClean="0">
                <a:solidFill>
                  <a:schemeClr val="tx1"/>
                </a:solidFill>
              </a:rPr>
              <a:t>and affect the achievement of strategy and business objectives.“</a:t>
            </a:r>
          </a:p>
          <a:p>
            <a:pPr marL="0" indent="0" algn="ctr">
              <a:buNone/>
            </a:pPr>
            <a:r>
              <a:rPr lang="en-US" sz="2000" dirty="0" smtClean="0">
                <a:solidFill>
                  <a:schemeClr val="tx1"/>
                </a:solidFill>
              </a:rPr>
              <a:t>“Enterprise risk management is </a:t>
            </a:r>
            <a:r>
              <a:rPr lang="en-US" sz="2000" u="sng" dirty="0" smtClean="0">
                <a:solidFill>
                  <a:schemeClr val="tx1"/>
                </a:solidFill>
              </a:rPr>
              <a:t>not a function or department</a:t>
            </a:r>
            <a:r>
              <a:rPr lang="en-US" sz="2000" dirty="0" smtClean="0">
                <a:solidFill>
                  <a:schemeClr val="tx1"/>
                </a:solidFill>
              </a:rPr>
              <a:t>. It is the culture, capabilities, and practices that organizations integrate with strategy-setting and apply when they carry out that strategy, with a purpose of managing risk in creating, preserving, and realizing value.”</a:t>
            </a:r>
          </a:p>
        </p:txBody>
      </p:sp>
      <p:sp>
        <p:nvSpPr>
          <p:cNvPr id="4" name="Slide Number Placeholder 3"/>
          <p:cNvSpPr>
            <a:spLocks noGrp="1"/>
          </p:cNvSpPr>
          <p:nvPr>
            <p:ph type="sldNum" sz="quarter" idx="4"/>
          </p:nvPr>
        </p:nvSpPr>
        <p:spPr/>
        <p:txBody>
          <a:bodyPr/>
          <a:lstStyle/>
          <a:p>
            <a:fld id="{1C026648-BCB3-47E3-8128-611D1202DC8A}" type="slidenum">
              <a:rPr lang="en-US" smtClean="0"/>
              <a:pPr/>
              <a:t>5</a:t>
            </a:fld>
            <a:endParaRPr lang="en-US" dirty="0"/>
          </a:p>
        </p:txBody>
      </p:sp>
      <p:pic>
        <p:nvPicPr>
          <p:cNvPr id="7" name="Picture 6"/>
          <p:cNvPicPr>
            <a:picLocks noChangeAspect="1"/>
          </p:cNvPicPr>
          <p:nvPr/>
        </p:nvPicPr>
        <p:blipFill>
          <a:blip r:embed="rId3"/>
          <a:stretch>
            <a:fillRect/>
          </a:stretch>
        </p:blipFill>
        <p:spPr>
          <a:xfrm>
            <a:off x="576072" y="1843120"/>
            <a:ext cx="2717688" cy="3505200"/>
          </a:xfrm>
          <a:prstGeom prst="rect">
            <a:avLst/>
          </a:prstGeom>
          <a:ln>
            <a:solidFill>
              <a:srgbClr val="3C3D3E"/>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76234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48">
            <a:extLst>
              <a:ext uri="{FF2B5EF4-FFF2-40B4-BE49-F238E27FC236}">
                <a16:creationId xmlns="" xmlns:a16="http://schemas.microsoft.com/office/drawing/2014/main" id="{455409A4-BFC1-4D00-BFD1-92F27B9F7D81}"/>
              </a:ext>
            </a:extLst>
          </p:cNvPr>
          <p:cNvSpPr>
            <a:spLocks noChangeAspect="1"/>
          </p:cNvSpPr>
          <p:nvPr/>
        </p:nvSpPr>
        <p:spPr bwMode="auto">
          <a:xfrm>
            <a:off x="5244620" y="3423374"/>
            <a:ext cx="587383" cy="603694"/>
          </a:xfrm>
          <a:custGeom>
            <a:avLst/>
            <a:gdLst>
              <a:gd name="connsiteX0" fmla="*/ 646907 w 1773238"/>
              <a:gd name="connsiteY0" fmla="*/ 1714475 h 1822476"/>
              <a:gd name="connsiteX1" fmla="*/ 686160 w 1773238"/>
              <a:gd name="connsiteY1" fmla="*/ 1728686 h 1822476"/>
              <a:gd name="connsiteX2" fmla="*/ 686160 w 1773238"/>
              <a:gd name="connsiteY2" fmla="*/ 1808266 h 1822476"/>
              <a:gd name="connsiteX3" fmla="*/ 607655 w 1773238"/>
              <a:gd name="connsiteY3" fmla="*/ 1808266 h 1822476"/>
              <a:gd name="connsiteX4" fmla="*/ 607655 w 1773238"/>
              <a:gd name="connsiteY4" fmla="*/ 1728686 h 1822476"/>
              <a:gd name="connsiteX5" fmla="*/ 646907 w 1773238"/>
              <a:gd name="connsiteY5" fmla="*/ 1714475 h 1822476"/>
              <a:gd name="connsiteX6" fmla="*/ 1090613 w 1773238"/>
              <a:gd name="connsiteY6" fmla="*/ 377825 h 1822476"/>
              <a:gd name="connsiteX7" fmla="*/ 1773238 w 1773238"/>
              <a:gd name="connsiteY7" fmla="*/ 377825 h 1822476"/>
              <a:gd name="connsiteX8" fmla="*/ 1773238 w 1773238"/>
              <a:gd name="connsiteY8" fmla="*/ 1660525 h 1822476"/>
              <a:gd name="connsiteX9" fmla="*/ 844550 w 1773238"/>
              <a:gd name="connsiteY9" fmla="*/ 1660525 h 1822476"/>
              <a:gd name="connsiteX10" fmla="*/ 844550 w 1773238"/>
              <a:gd name="connsiteY10" fmla="*/ 1350963 h 1822476"/>
              <a:gd name="connsiteX11" fmla="*/ 1535113 w 1773238"/>
              <a:gd name="connsiteY11" fmla="*/ 1350963 h 1822476"/>
              <a:gd name="connsiteX12" fmla="*/ 1535113 w 1773238"/>
              <a:gd name="connsiteY12" fmla="*/ 1427163 h 1822476"/>
              <a:gd name="connsiteX13" fmla="*/ 920750 w 1773238"/>
              <a:gd name="connsiteY13" fmla="*/ 1427163 h 1822476"/>
              <a:gd name="connsiteX14" fmla="*/ 920750 w 1773238"/>
              <a:gd name="connsiteY14" fmla="*/ 1585913 h 1822476"/>
              <a:gd name="connsiteX15" fmla="*/ 1698626 w 1773238"/>
              <a:gd name="connsiteY15" fmla="*/ 1585913 h 1822476"/>
              <a:gd name="connsiteX16" fmla="*/ 1698626 w 1773238"/>
              <a:gd name="connsiteY16" fmla="*/ 1158875 h 1822476"/>
              <a:gd name="connsiteX17" fmla="*/ 482600 w 1773238"/>
              <a:gd name="connsiteY17" fmla="*/ 1158875 h 1822476"/>
              <a:gd name="connsiteX18" fmla="*/ 482600 w 1773238"/>
              <a:gd name="connsiteY18" fmla="*/ 1082675 h 1822476"/>
              <a:gd name="connsiteX19" fmla="*/ 1698626 w 1773238"/>
              <a:gd name="connsiteY19" fmla="*/ 1082675 h 1822476"/>
              <a:gd name="connsiteX20" fmla="*/ 1698626 w 1773238"/>
              <a:gd name="connsiteY20" fmla="*/ 454025 h 1822476"/>
              <a:gd name="connsiteX21" fmla="*/ 1090613 w 1773238"/>
              <a:gd name="connsiteY21" fmla="*/ 454025 h 1822476"/>
              <a:gd name="connsiteX22" fmla="*/ 0 w 1773238"/>
              <a:gd name="connsiteY22" fmla="*/ 377825 h 1822476"/>
              <a:gd name="connsiteX23" fmla="*/ 701675 w 1773238"/>
              <a:gd name="connsiteY23" fmla="*/ 377825 h 1822476"/>
              <a:gd name="connsiteX24" fmla="*/ 701675 w 1773238"/>
              <a:gd name="connsiteY24" fmla="*/ 454025 h 1822476"/>
              <a:gd name="connsiteX25" fmla="*/ 74612 w 1773238"/>
              <a:gd name="connsiteY25" fmla="*/ 454025 h 1822476"/>
              <a:gd name="connsiteX26" fmla="*/ 74612 w 1773238"/>
              <a:gd name="connsiteY26" fmla="*/ 608013 h 1822476"/>
              <a:gd name="connsiteX27" fmla="*/ 701675 w 1773238"/>
              <a:gd name="connsiteY27" fmla="*/ 608013 h 1822476"/>
              <a:gd name="connsiteX28" fmla="*/ 701675 w 1773238"/>
              <a:gd name="connsiteY28" fmla="*/ 684213 h 1822476"/>
              <a:gd name="connsiteX29" fmla="*/ 74612 w 1773238"/>
              <a:gd name="connsiteY29" fmla="*/ 684213 h 1822476"/>
              <a:gd name="connsiteX30" fmla="*/ 74612 w 1773238"/>
              <a:gd name="connsiteY30" fmla="*/ 1585913 h 1822476"/>
              <a:gd name="connsiteX31" fmla="*/ 460375 w 1773238"/>
              <a:gd name="connsiteY31" fmla="*/ 1585913 h 1822476"/>
              <a:gd name="connsiteX32" fmla="*/ 460375 w 1773238"/>
              <a:gd name="connsiteY32" fmla="*/ 1660525 h 1822476"/>
              <a:gd name="connsiteX33" fmla="*/ 0 w 1773238"/>
              <a:gd name="connsiteY33" fmla="*/ 1660525 h 1822476"/>
              <a:gd name="connsiteX34" fmla="*/ 885825 w 1773238"/>
              <a:gd name="connsiteY34" fmla="*/ 0 h 1822476"/>
              <a:gd name="connsiteX35" fmla="*/ 1052513 w 1773238"/>
              <a:gd name="connsiteY35" fmla="*/ 169862 h 1822476"/>
              <a:gd name="connsiteX36" fmla="*/ 1000125 w 1773238"/>
              <a:gd name="connsiteY36" fmla="*/ 223837 h 1822476"/>
              <a:gd name="connsiteX37" fmla="*/ 923925 w 1773238"/>
              <a:gd name="connsiteY37" fmla="*/ 144462 h 1822476"/>
              <a:gd name="connsiteX38" fmla="*/ 923925 w 1773238"/>
              <a:gd name="connsiteY38" fmla="*/ 608013 h 1822476"/>
              <a:gd name="connsiteX39" fmla="*/ 1528763 w 1773238"/>
              <a:gd name="connsiteY39" fmla="*/ 608013 h 1822476"/>
              <a:gd name="connsiteX40" fmla="*/ 1528763 w 1773238"/>
              <a:gd name="connsiteY40" fmla="*/ 931863 h 1822476"/>
              <a:gd name="connsiteX41" fmla="*/ 315912 w 1773238"/>
              <a:gd name="connsiteY41" fmla="*/ 931863 h 1822476"/>
              <a:gd name="connsiteX42" fmla="*/ 315912 w 1773238"/>
              <a:gd name="connsiteY42" fmla="*/ 1362075 h 1822476"/>
              <a:gd name="connsiteX43" fmla="*/ 682625 w 1773238"/>
              <a:gd name="connsiteY43" fmla="*/ 1362075 h 1822476"/>
              <a:gd name="connsiteX44" fmla="*/ 682625 w 1773238"/>
              <a:gd name="connsiteY44" fmla="*/ 1660525 h 1822476"/>
              <a:gd name="connsiteX45" fmla="*/ 606425 w 1773238"/>
              <a:gd name="connsiteY45" fmla="*/ 1660525 h 1822476"/>
              <a:gd name="connsiteX46" fmla="*/ 606425 w 1773238"/>
              <a:gd name="connsiteY46" fmla="*/ 1438275 h 1822476"/>
              <a:gd name="connsiteX47" fmla="*/ 241300 w 1773238"/>
              <a:gd name="connsiteY47" fmla="*/ 1438275 h 1822476"/>
              <a:gd name="connsiteX48" fmla="*/ 241300 w 1773238"/>
              <a:gd name="connsiteY48" fmla="*/ 857250 h 1822476"/>
              <a:gd name="connsiteX49" fmla="*/ 1452563 w 1773238"/>
              <a:gd name="connsiteY49" fmla="*/ 857250 h 1822476"/>
              <a:gd name="connsiteX50" fmla="*/ 1452563 w 1773238"/>
              <a:gd name="connsiteY50" fmla="*/ 684213 h 1822476"/>
              <a:gd name="connsiteX51" fmla="*/ 849313 w 1773238"/>
              <a:gd name="connsiteY51" fmla="*/ 684213 h 1822476"/>
              <a:gd name="connsiteX52" fmla="*/ 849313 w 1773238"/>
              <a:gd name="connsiteY52" fmla="*/ 144462 h 1822476"/>
              <a:gd name="connsiteX53" fmla="*/ 769938 w 1773238"/>
              <a:gd name="connsiteY53" fmla="*/ 223837 h 1822476"/>
              <a:gd name="connsiteX54" fmla="*/ 715963 w 1773238"/>
              <a:gd name="connsiteY54" fmla="*/ 169862 h 182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73238" h="1822476">
                <a:moveTo>
                  <a:pt x="646907" y="1714475"/>
                </a:moveTo>
                <a:cubicBezTo>
                  <a:pt x="660926" y="1714475"/>
                  <a:pt x="674945" y="1719212"/>
                  <a:pt x="686160" y="1728686"/>
                </a:cubicBezTo>
                <a:cubicBezTo>
                  <a:pt x="704851" y="1751423"/>
                  <a:pt x="704851" y="1785529"/>
                  <a:pt x="686160" y="1808266"/>
                </a:cubicBezTo>
                <a:cubicBezTo>
                  <a:pt x="663730" y="1827213"/>
                  <a:pt x="630085" y="1827213"/>
                  <a:pt x="607655" y="1808266"/>
                </a:cubicBezTo>
                <a:cubicBezTo>
                  <a:pt x="588963" y="1785529"/>
                  <a:pt x="588963" y="1751423"/>
                  <a:pt x="607655" y="1728686"/>
                </a:cubicBezTo>
                <a:cubicBezTo>
                  <a:pt x="618870" y="1719212"/>
                  <a:pt x="632888" y="1714475"/>
                  <a:pt x="646907" y="1714475"/>
                </a:cubicBezTo>
                <a:close/>
                <a:moveTo>
                  <a:pt x="1090613" y="377825"/>
                </a:moveTo>
                <a:lnTo>
                  <a:pt x="1773238" y="377825"/>
                </a:lnTo>
                <a:lnTo>
                  <a:pt x="1773238" y="1660525"/>
                </a:lnTo>
                <a:lnTo>
                  <a:pt x="844550" y="1660525"/>
                </a:lnTo>
                <a:lnTo>
                  <a:pt x="844550" y="1350963"/>
                </a:lnTo>
                <a:lnTo>
                  <a:pt x="1535113" y="1350963"/>
                </a:lnTo>
                <a:lnTo>
                  <a:pt x="1535113" y="1427163"/>
                </a:lnTo>
                <a:lnTo>
                  <a:pt x="920750" y="1427163"/>
                </a:lnTo>
                <a:lnTo>
                  <a:pt x="920750" y="1585913"/>
                </a:lnTo>
                <a:lnTo>
                  <a:pt x="1698626" y="1585913"/>
                </a:lnTo>
                <a:lnTo>
                  <a:pt x="1698626" y="1158875"/>
                </a:lnTo>
                <a:lnTo>
                  <a:pt x="482600" y="1158875"/>
                </a:lnTo>
                <a:lnTo>
                  <a:pt x="482600" y="1082675"/>
                </a:lnTo>
                <a:lnTo>
                  <a:pt x="1698626" y="1082675"/>
                </a:lnTo>
                <a:lnTo>
                  <a:pt x="1698626" y="454025"/>
                </a:lnTo>
                <a:lnTo>
                  <a:pt x="1090613" y="454025"/>
                </a:lnTo>
                <a:close/>
                <a:moveTo>
                  <a:pt x="0" y="377825"/>
                </a:moveTo>
                <a:lnTo>
                  <a:pt x="701675" y="377825"/>
                </a:lnTo>
                <a:lnTo>
                  <a:pt x="701675" y="454025"/>
                </a:lnTo>
                <a:lnTo>
                  <a:pt x="74612" y="454025"/>
                </a:lnTo>
                <a:lnTo>
                  <a:pt x="74612" y="608013"/>
                </a:lnTo>
                <a:lnTo>
                  <a:pt x="701675" y="608013"/>
                </a:lnTo>
                <a:lnTo>
                  <a:pt x="701675" y="684213"/>
                </a:lnTo>
                <a:lnTo>
                  <a:pt x="74612" y="684213"/>
                </a:lnTo>
                <a:lnTo>
                  <a:pt x="74612" y="1585913"/>
                </a:lnTo>
                <a:lnTo>
                  <a:pt x="460375" y="1585913"/>
                </a:lnTo>
                <a:lnTo>
                  <a:pt x="460375" y="1660525"/>
                </a:lnTo>
                <a:lnTo>
                  <a:pt x="0" y="1660525"/>
                </a:lnTo>
                <a:close/>
                <a:moveTo>
                  <a:pt x="885825" y="0"/>
                </a:moveTo>
                <a:lnTo>
                  <a:pt x="1052513" y="169862"/>
                </a:lnTo>
                <a:lnTo>
                  <a:pt x="1000125" y="223837"/>
                </a:lnTo>
                <a:lnTo>
                  <a:pt x="923925" y="144462"/>
                </a:lnTo>
                <a:lnTo>
                  <a:pt x="923925" y="608013"/>
                </a:lnTo>
                <a:lnTo>
                  <a:pt x="1528763" y="608013"/>
                </a:lnTo>
                <a:lnTo>
                  <a:pt x="1528763" y="931863"/>
                </a:lnTo>
                <a:lnTo>
                  <a:pt x="315912" y="931863"/>
                </a:lnTo>
                <a:lnTo>
                  <a:pt x="315912" y="1362075"/>
                </a:lnTo>
                <a:lnTo>
                  <a:pt x="682625" y="1362075"/>
                </a:lnTo>
                <a:lnTo>
                  <a:pt x="682625" y="1660525"/>
                </a:lnTo>
                <a:lnTo>
                  <a:pt x="606425" y="1660525"/>
                </a:lnTo>
                <a:lnTo>
                  <a:pt x="606425" y="1438275"/>
                </a:lnTo>
                <a:lnTo>
                  <a:pt x="241300" y="1438275"/>
                </a:lnTo>
                <a:lnTo>
                  <a:pt x="241300" y="857250"/>
                </a:lnTo>
                <a:lnTo>
                  <a:pt x="1452563" y="857250"/>
                </a:lnTo>
                <a:lnTo>
                  <a:pt x="1452563" y="684213"/>
                </a:lnTo>
                <a:lnTo>
                  <a:pt x="849313" y="684213"/>
                </a:lnTo>
                <a:lnTo>
                  <a:pt x="849313" y="144462"/>
                </a:lnTo>
                <a:lnTo>
                  <a:pt x="769938" y="223837"/>
                </a:lnTo>
                <a:lnTo>
                  <a:pt x="715963" y="169862"/>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2" name="Title 1"/>
          <p:cNvSpPr>
            <a:spLocks noGrp="1"/>
          </p:cNvSpPr>
          <p:nvPr>
            <p:ph type="title"/>
          </p:nvPr>
        </p:nvSpPr>
        <p:spPr/>
        <p:txBody>
          <a:bodyPr/>
          <a:lstStyle/>
          <a:p>
            <a:r>
              <a:rPr lang="en-US" dirty="0"/>
              <a:t>erm</a:t>
            </a:r>
            <a:r>
              <a:rPr lang="en-US" dirty="0"/>
              <a:t> </a:t>
            </a:r>
            <a:r>
              <a:rPr lang="en-US" dirty="0" smtClean="0"/>
              <a:t>study: Background</a:t>
            </a:r>
            <a:endParaRPr lang="en-US" dirty="0"/>
          </a:p>
        </p:txBody>
      </p:sp>
      <p:sp>
        <p:nvSpPr>
          <p:cNvPr id="3" name="Slide Number Placeholder 2"/>
          <p:cNvSpPr>
            <a:spLocks noGrp="1"/>
          </p:cNvSpPr>
          <p:nvPr>
            <p:ph type="sldNum" sz="quarter" idx="4"/>
          </p:nvPr>
        </p:nvSpPr>
        <p:spPr/>
        <p:txBody>
          <a:bodyPr/>
          <a:lstStyle/>
          <a:p>
            <a:fld id="{1C026648-BCB3-47E3-8128-611D1202DC8A}" type="slidenum">
              <a:rPr lang="en-US" smtClean="0"/>
              <a:pPr/>
              <a:t>6</a:t>
            </a:fld>
            <a:endParaRPr lang="en-US" dirty="0"/>
          </a:p>
        </p:txBody>
      </p:sp>
      <p:grpSp>
        <p:nvGrpSpPr>
          <p:cNvPr id="10" name="Group 9">
            <a:extLst>
              <a:ext uri="{FF2B5EF4-FFF2-40B4-BE49-F238E27FC236}">
                <a16:creationId xmlns="" xmlns:a16="http://schemas.microsoft.com/office/drawing/2014/main" id="{949DEDBB-E9E0-4A1D-BD0D-BC9AF77F68D8}"/>
              </a:ext>
            </a:extLst>
          </p:cNvPr>
          <p:cNvGrpSpPr/>
          <p:nvPr/>
        </p:nvGrpSpPr>
        <p:grpSpPr>
          <a:xfrm>
            <a:off x="576072" y="2195157"/>
            <a:ext cx="7996428" cy="914400"/>
            <a:chOff x="576072" y="2156245"/>
            <a:chExt cx="7996428" cy="914400"/>
          </a:xfrm>
        </p:grpSpPr>
        <p:sp>
          <p:nvSpPr>
            <p:cNvPr id="33" name="Rectangle 32">
              <a:extLst>
                <a:ext uri="{FF2B5EF4-FFF2-40B4-BE49-F238E27FC236}">
                  <a16:creationId xmlns="" xmlns:a16="http://schemas.microsoft.com/office/drawing/2014/main" id="{564194FE-253F-4C0E-B7D4-F73856BC70A7}"/>
                </a:ext>
              </a:extLst>
            </p:cNvPr>
            <p:cNvSpPr/>
            <p:nvPr/>
          </p:nvSpPr>
          <p:spPr>
            <a:xfrm>
              <a:off x="576072" y="2184467"/>
              <a:ext cx="7996428" cy="56939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0" rtlCol="0" anchor="ctr"/>
            <a:lstStyle/>
            <a:p>
              <a:pPr algn="ctr"/>
              <a:endParaRPr lang="en-US" dirty="0"/>
            </a:p>
          </p:txBody>
        </p:sp>
        <p:sp>
          <p:nvSpPr>
            <p:cNvPr id="34" name="Oval 33">
              <a:extLst>
                <a:ext uri="{FF2B5EF4-FFF2-40B4-BE49-F238E27FC236}">
                  <a16:creationId xmlns="" xmlns:a16="http://schemas.microsoft.com/office/drawing/2014/main" id="{3625355B-06BD-4CBC-8603-143968EECEBF}"/>
                </a:ext>
              </a:extLst>
            </p:cNvPr>
            <p:cNvSpPr/>
            <p:nvPr/>
          </p:nvSpPr>
          <p:spPr>
            <a:xfrm>
              <a:off x="7645380" y="2156245"/>
              <a:ext cx="914400" cy="914400"/>
            </a:xfrm>
            <a:prstGeom prst="ellipse">
              <a:avLst/>
            </a:prstGeom>
            <a:solidFill>
              <a:schemeClr val="tx2">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 xmlns:a16="http://schemas.microsoft.com/office/drawing/2014/main" id="{65726038-EB17-4F63-89A9-62A529F5DFD2}"/>
                </a:ext>
              </a:extLst>
            </p:cNvPr>
            <p:cNvSpPr/>
            <p:nvPr/>
          </p:nvSpPr>
          <p:spPr>
            <a:xfrm>
              <a:off x="576072" y="2230643"/>
              <a:ext cx="6957732" cy="523220"/>
            </a:xfrm>
            <a:prstGeom prst="rect">
              <a:avLst/>
            </a:prstGeom>
          </p:spPr>
          <p:txBody>
            <a:bodyPr wrap="square" tIns="0" bIns="91440">
              <a:spAutoFit/>
            </a:bodyPr>
            <a:lstStyle/>
            <a:p>
              <a:r>
                <a:rPr lang="en-US" sz="1400" b="1" dirty="0">
                  <a:solidFill>
                    <a:schemeClr val="bg1"/>
                  </a:solidFill>
                  <a:cs typeface="Arial" pitchFamily="34" charset="0"/>
                </a:rPr>
                <a:t>The survey provides perspectives on the potential impact of 30 specific risks across three dimensions:</a:t>
              </a:r>
            </a:p>
          </p:txBody>
        </p:sp>
      </p:grpSp>
      <p:sp>
        <p:nvSpPr>
          <p:cNvPr id="36" name="Freeform 16">
            <a:extLst>
              <a:ext uri="{FF2B5EF4-FFF2-40B4-BE49-F238E27FC236}">
                <a16:creationId xmlns="" xmlns:a16="http://schemas.microsoft.com/office/drawing/2014/main" id="{7DB9B805-4B16-473A-96F8-B62934C4676E}"/>
              </a:ext>
            </a:extLst>
          </p:cNvPr>
          <p:cNvSpPr>
            <a:spLocks noChangeArrowheads="1"/>
          </p:cNvSpPr>
          <p:nvPr/>
        </p:nvSpPr>
        <p:spPr bwMode="auto">
          <a:xfrm>
            <a:off x="7882315" y="2421498"/>
            <a:ext cx="426085" cy="422593"/>
          </a:xfrm>
          <a:custGeom>
            <a:avLst/>
            <a:gdLst>
              <a:gd name="T0" fmla="*/ 11414 w 1231901"/>
              <a:gd name="T1" fmla="*/ 10621 h 1228726"/>
              <a:gd name="T2" fmla="*/ 12018 w 1231901"/>
              <a:gd name="T3" fmla="*/ 11191 h 1228726"/>
              <a:gd name="T4" fmla="*/ 11414 w 1231901"/>
              <a:gd name="T5" fmla="*/ 11761 h 1228726"/>
              <a:gd name="T6" fmla="*/ 10810 w 1231901"/>
              <a:gd name="T7" fmla="*/ 11191 h 1228726"/>
              <a:gd name="T8" fmla="*/ 11414 w 1231901"/>
              <a:gd name="T9" fmla="*/ 10621 h 1228726"/>
              <a:gd name="T10" fmla="*/ 4540 w 1231901"/>
              <a:gd name="T11" fmla="*/ 7154 h 1228726"/>
              <a:gd name="T12" fmla="*/ 5082 w 1231901"/>
              <a:gd name="T13" fmla="*/ 7534 h 1228726"/>
              <a:gd name="T14" fmla="*/ 2852 w 1231901"/>
              <a:gd name="T15" fmla="*/ 10877 h 1228726"/>
              <a:gd name="T16" fmla="*/ 746 w 1231901"/>
              <a:gd name="T17" fmla="*/ 8916 h 1228726"/>
              <a:gd name="T18" fmla="*/ 1148 w 1231901"/>
              <a:gd name="T19" fmla="*/ 8415 h 1228726"/>
              <a:gd name="T20" fmla="*/ 2728 w 1231901"/>
              <a:gd name="T21" fmla="*/ 9829 h 1228726"/>
              <a:gd name="T22" fmla="*/ 3105 w 1231901"/>
              <a:gd name="T23" fmla="*/ 6321 h 1228726"/>
              <a:gd name="T24" fmla="*/ 666 w 1231901"/>
              <a:gd name="T25" fmla="*/ 8714 h 1228726"/>
              <a:gd name="T26" fmla="*/ 3105 w 1231901"/>
              <a:gd name="T27" fmla="*/ 11108 h 1228726"/>
              <a:gd name="T28" fmla="*/ 5544 w 1231901"/>
              <a:gd name="T29" fmla="*/ 8714 h 1228726"/>
              <a:gd name="T30" fmla="*/ 3105 w 1231901"/>
              <a:gd name="T31" fmla="*/ 6321 h 1228726"/>
              <a:gd name="T32" fmla="*/ 3330 w 1231901"/>
              <a:gd name="T33" fmla="*/ 4483 h 1228726"/>
              <a:gd name="T34" fmla="*/ 9803 w 1231901"/>
              <a:gd name="T35" fmla="*/ 4483 h 1228726"/>
              <a:gd name="T36" fmla="*/ 9803 w 1231901"/>
              <a:gd name="T37" fmla="*/ 5136 h 1228726"/>
              <a:gd name="T38" fmla="*/ 3330 w 1231901"/>
              <a:gd name="T39" fmla="*/ 5136 h 1228726"/>
              <a:gd name="T40" fmla="*/ 3330 w 1231901"/>
              <a:gd name="T41" fmla="*/ 2401 h 1228726"/>
              <a:gd name="T42" fmla="*/ 9803 w 1231901"/>
              <a:gd name="T43" fmla="*/ 2401 h 1228726"/>
              <a:gd name="T44" fmla="*/ 9803 w 1231901"/>
              <a:gd name="T45" fmla="*/ 3054 h 1228726"/>
              <a:gd name="T46" fmla="*/ 3330 w 1231901"/>
              <a:gd name="T47" fmla="*/ 3054 h 1228726"/>
              <a:gd name="T48" fmla="*/ 1038 w 1231901"/>
              <a:gd name="T49" fmla="*/ 0 h 1228726"/>
              <a:gd name="T50" fmla="*/ 11770 w 1231901"/>
              <a:gd name="T51" fmla="*/ 0 h 1228726"/>
              <a:gd name="T52" fmla="*/ 11770 w 1231901"/>
              <a:gd name="T53" fmla="*/ 9998 h 1228726"/>
              <a:gd name="T54" fmla="*/ 11102 w 1231901"/>
              <a:gd name="T55" fmla="*/ 9998 h 1228726"/>
              <a:gd name="T56" fmla="*/ 11102 w 1231901"/>
              <a:gd name="T57" fmla="*/ 653 h 1228726"/>
              <a:gd name="T58" fmla="*/ 1706 w 1231901"/>
              <a:gd name="T59" fmla="*/ 653 h 1228726"/>
              <a:gd name="T60" fmla="*/ 1706 w 1231901"/>
              <a:gd name="T61" fmla="*/ 5495 h 1228726"/>
              <a:gd name="T62" fmla="*/ 1706 w 1231901"/>
              <a:gd name="T63" fmla="*/ 6009 h 1228726"/>
              <a:gd name="T64" fmla="*/ 1896 w 1231901"/>
              <a:gd name="T65" fmla="*/ 5907 h 1228726"/>
              <a:gd name="T66" fmla="*/ 3105 w 1231901"/>
              <a:gd name="T67" fmla="*/ 5668 h 1228726"/>
              <a:gd name="T68" fmla="*/ 5301 w 1231901"/>
              <a:gd name="T69" fmla="*/ 6560 h 1228726"/>
              <a:gd name="T70" fmla="*/ 5317 w 1231901"/>
              <a:gd name="T71" fmla="*/ 6579 h 1228726"/>
              <a:gd name="T72" fmla="*/ 9803 w 1231901"/>
              <a:gd name="T73" fmla="*/ 6579 h 1228726"/>
              <a:gd name="T74" fmla="*/ 9803 w 1231901"/>
              <a:gd name="T75" fmla="*/ 7233 h 1228726"/>
              <a:gd name="T76" fmla="*/ 5803 w 1231901"/>
              <a:gd name="T77" fmla="*/ 7233 h 1228726"/>
              <a:gd name="T78" fmla="*/ 5966 w 1231901"/>
              <a:gd name="T79" fmla="*/ 7529 h 1228726"/>
              <a:gd name="T80" fmla="*/ 6210 w 1231901"/>
              <a:gd name="T81" fmla="*/ 8714 h 1228726"/>
              <a:gd name="T82" fmla="*/ 5301 w 1231901"/>
              <a:gd name="T83" fmla="*/ 10869 h 1228726"/>
              <a:gd name="T84" fmla="*/ 5268 w 1231901"/>
              <a:gd name="T85" fmla="*/ 10895 h 1228726"/>
              <a:gd name="T86" fmla="*/ 5319 w 1231901"/>
              <a:gd name="T87" fmla="*/ 10895 h 1228726"/>
              <a:gd name="T88" fmla="*/ 10175 w 1231901"/>
              <a:gd name="T89" fmla="*/ 10895 h 1228726"/>
              <a:gd name="T90" fmla="*/ 10175 w 1231901"/>
              <a:gd name="T91" fmla="*/ 11548 h 1228726"/>
              <a:gd name="T92" fmla="*/ 4330 w 1231901"/>
              <a:gd name="T93" fmla="*/ 11548 h 1228726"/>
              <a:gd name="T94" fmla="*/ 4226 w 1231901"/>
              <a:gd name="T95" fmla="*/ 11548 h 1228726"/>
              <a:gd name="T96" fmla="*/ 3731 w 1231901"/>
              <a:gd name="T97" fmla="*/ 11699 h 1228726"/>
              <a:gd name="T98" fmla="*/ 3105 w 1231901"/>
              <a:gd name="T99" fmla="*/ 11761 h 1228726"/>
              <a:gd name="T100" fmla="*/ 0 w 1231901"/>
              <a:gd name="T101" fmla="*/ 8714 h 1228726"/>
              <a:gd name="T102" fmla="*/ 909 w 1231901"/>
              <a:gd name="T103" fmla="*/ 6560 h 1228726"/>
              <a:gd name="T104" fmla="*/ 1038 w 1231901"/>
              <a:gd name="T105" fmla="*/ 6456 h 1228726"/>
              <a:gd name="T106" fmla="*/ 1038 w 1231901"/>
              <a:gd name="T107" fmla="*/ 6178 h 1228726"/>
              <a:gd name="T108" fmla="*/ 1038 w 1231901"/>
              <a:gd name="T109" fmla="*/ 0 h 1228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1901" h="1228726">
                <a:moveTo>
                  <a:pt x="1169988" y="1109662"/>
                </a:moveTo>
                <a:cubicBezTo>
                  <a:pt x="1204182" y="1109662"/>
                  <a:pt x="1231901" y="1136315"/>
                  <a:pt x="1231901" y="1169194"/>
                </a:cubicBezTo>
                <a:cubicBezTo>
                  <a:pt x="1231901" y="1202073"/>
                  <a:pt x="1204182" y="1228726"/>
                  <a:pt x="1169988" y="1228726"/>
                </a:cubicBezTo>
                <a:cubicBezTo>
                  <a:pt x="1135794" y="1228726"/>
                  <a:pt x="1108075" y="1202073"/>
                  <a:pt x="1108075" y="1169194"/>
                </a:cubicBezTo>
                <a:cubicBezTo>
                  <a:pt x="1108075" y="1136315"/>
                  <a:pt x="1135794" y="1109662"/>
                  <a:pt x="1169988" y="1109662"/>
                </a:cubicBezTo>
                <a:close/>
                <a:moveTo>
                  <a:pt x="465364" y="747416"/>
                </a:moveTo>
                <a:lnTo>
                  <a:pt x="520926" y="787104"/>
                </a:lnTo>
                <a:lnTo>
                  <a:pt x="292326" y="1136354"/>
                </a:lnTo>
                <a:lnTo>
                  <a:pt x="76426" y="931566"/>
                </a:lnTo>
                <a:lnTo>
                  <a:pt x="117701" y="879179"/>
                </a:lnTo>
                <a:lnTo>
                  <a:pt x="279626" y="1026816"/>
                </a:lnTo>
                <a:lnTo>
                  <a:pt x="465364" y="747416"/>
                </a:lnTo>
                <a:close/>
                <a:moveTo>
                  <a:pt x="318294" y="660401"/>
                </a:moveTo>
                <a:cubicBezTo>
                  <a:pt x="180205" y="660401"/>
                  <a:pt x="68262" y="772344"/>
                  <a:pt x="68262" y="910433"/>
                </a:cubicBezTo>
                <a:cubicBezTo>
                  <a:pt x="68262" y="1048522"/>
                  <a:pt x="180205" y="1160465"/>
                  <a:pt x="318294" y="1160465"/>
                </a:cubicBezTo>
                <a:cubicBezTo>
                  <a:pt x="456383" y="1160465"/>
                  <a:pt x="568326" y="1048522"/>
                  <a:pt x="568326" y="910433"/>
                </a:cubicBezTo>
                <a:cubicBezTo>
                  <a:pt x="568326" y="772344"/>
                  <a:pt x="456383" y="660401"/>
                  <a:pt x="318294" y="660401"/>
                </a:cubicBezTo>
                <a:close/>
                <a:moveTo>
                  <a:pt x="341312" y="468312"/>
                </a:moveTo>
                <a:lnTo>
                  <a:pt x="1004887" y="468312"/>
                </a:lnTo>
                <a:lnTo>
                  <a:pt x="1004887" y="536575"/>
                </a:lnTo>
                <a:lnTo>
                  <a:pt x="341312" y="536575"/>
                </a:lnTo>
                <a:lnTo>
                  <a:pt x="341312" y="468312"/>
                </a:lnTo>
                <a:close/>
                <a:moveTo>
                  <a:pt x="341312" y="250825"/>
                </a:moveTo>
                <a:lnTo>
                  <a:pt x="1004887" y="250825"/>
                </a:lnTo>
                <a:lnTo>
                  <a:pt x="1004887" y="319088"/>
                </a:lnTo>
                <a:lnTo>
                  <a:pt x="341312" y="319088"/>
                </a:lnTo>
                <a:lnTo>
                  <a:pt x="341312" y="250825"/>
                </a:lnTo>
                <a:close/>
                <a:moveTo>
                  <a:pt x="106362" y="0"/>
                </a:moveTo>
                <a:cubicBezTo>
                  <a:pt x="106362" y="0"/>
                  <a:pt x="106362" y="0"/>
                  <a:pt x="1206500" y="0"/>
                </a:cubicBezTo>
                <a:cubicBezTo>
                  <a:pt x="1206500" y="0"/>
                  <a:pt x="1206500" y="0"/>
                  <a:pt x="1206500" y="1044575"/>
                </a:cubicBezTo>
                <a:cubicBezTo>
                  <a:pt x="1206500" y="1044575"/>
                  <a:pt x="1206500" y="1044575"/>
                  <a:pt x="1138009" y="1044575"/>
                </a:cubicBezTo>
                <a:lnTo>
                  <a:pt x="1138009" y="68217"/>
                </a:lnTo>
                <a:cubicBezTo>
                  <a:pt x="1138009" y="68217"/>
                  <a:pt x="1138009" y="68217"/>
                  <a:pt x="174853" y="68217"/>
                </a:cubicBezTo>
                <a:cubicBezTo>
                  <a:pt x="174853" y="68217"/>
                  <a:pt x="174853" y="68217"/>
                  <a:pt x="174853" y="574099"/>
                </a:cubicBezTo>
                <a:lnTo>
                  <a:pt x="174853" y="627761"/>
                </a:lnTo>
                <a:lnTo>
                  <a:pt x="194400" y="617151"/>
                </a:lnTo>
                <a:cubicBezTo>
                  <a:pt x="232480" y="601045"/>
                  <a:pt x="274347" y="592138"/>
                  <a:pt x="318294" y="592138"/>
                </a:cubicBezTo>
                <a:cubicBezTo>
                  <a:pt x="406189" y="592138"/>
                  <a:pt x="485762" y="627764"/>
                  <a:pt x="543362" y="685364"/>
                </a:cubicBezTo>
                <a:lnTo>
                  <a:pt x="545031" y="687387"/>
                </a:lnTo>
                <a:lnTo>
                  <a:pt x="1004887" y="687387"/>
                </a:lnTo>
                <a:lnTo>
                  <a:pt x="1004887" y="755650"/>
                </a:lnTo>
                <a:lnTo>
                  <a:pt x="594810" y="755650"/>
                </a:lnTo>
                <a:lnTo>
                  <a:pt x="611575" y="786538"/>
                </a:lnTo>
                <a:cubicBezTo>
                  <a:pt x="627682" y="824618"/>
                  <a:pt x="636588" y="866485"/>
                  <a:pt x="636588" y="910432"/>
                </a:cubicBezTo>
                <a:cubicBezTo>
                  <a:pt x="636588" y="998327"/>
                  <a:pt x="600962" y="1077900"/>
                  <a:pt x="543362" y="1135500"/>
                </a:cubicBezTo>
                <a:lnTo>
                  <a:pt x="540045" y="1138237"/>
                </a:lnTo>
                <a:lnTo>
                  <a:pt x="545261" y="1138237"/>
                </a:lnTo>
                <a:cubicBezTo>
                  <a:pt x="616365" y="1138237"/>
                  <a:pt x="758572" y="1138237"/>
                  <a:pt x="1042987" y="1138237"/>
                </a:cubicBezTo>
                <a:lnTo>
                  <a:pt x="1042987" y="1206500"/>
                </a:lnTo>
                <a:cubicBezTo>
                  <a:pt x="1042987" y="1206500"/>
                  <a:pt x="1042987" y="1206500"/>
                  <a:pt x="443896" y="1206500"/>
                </a:cubicBezTo>
                <a:lnTo>
                  <a:pt x="433210" y="1206500"/>
                </a:lnTo>
                <a:lnTo>
                  <a:pt x="382442" y="1222260"/>
                </a:lnTo>
                <a:cubicBezTo>
                  <a:pt x="361721" y="1226499"/>
                  <a:pt x="340268" y="1228726"/>
                  <a:pt x="318294" y="1228726"/>
                </a:cubicBezTo>
                <a:cubicBezTo>
                  <a:pt x="142505" y="1228726"/>
                  <a:pt x="0" y="1086221"/>
                  <a:pt x="0" y="910432"/>
                </a:cubicBezTo>
                <a:cubicBezTo>
                  <a:pt x="0" y="822538"/>
                  <a:pt x="35626" y="742964"/>
                  <a:pt x="93226" y="685364"/>
                </a:cubicBezTo>
                <a:lnTo>
                  <a:pt x="106362" y="674526"/>
                </a:lnTo>
                <a:lnTo>
                  <a:pt x="106362" y="645398"/>
                </a:lnTo>
                <a:cubicBezTo>
                  <a:pt x="106362" y="553198"/>
                  <a:pt x="106362" y="368799"/>
                  <a:pt x="10636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11" name="Group 10">
            <a:extLst>
              <a:ext uri="{FF2B5EF4-FFF2-40B4-BE49-F238E27FC236}">
                <a16:creationId xmlns="" xmlns:a16="http://schemas.microsoft.com/office/drawing/2014/main" id="{FAA68BC6-AD17-45F3-BB24-5AFE4CEA7DF4}"/>
              </a:ext>
            </a:extLst>
          </p:cNvPr>
          <p:cNvGrpSpPr/>
          <p:nvPr/>
        </p:nvGrpSpPr>
        <p:grpSpPr>
          <a:xfrm>
            <a:off x="612964" y="3208645"/>
            <a:ext cx="8286418" cy="2134987"/>
            <a:chOff x="612964" y="3159217"/>
            <a:chExt cx="8286418" cy="2134987"/>
          </a:xfrm>
        </p:grpSpPr>
        <p:grpSp>
          <p:nvGrpSpPr>
            <p:cNvPr id="5" name="Group 4">
              <a:extLst>
                <a:ext uri="{FF2B5EF4-FFF2-40B4-BE49-F238E27FC236}">
                  <a16:creationId xmlns="" xmlns:a16="http://schemas.microsoft.com/office/drawing/2014/main" id="{A4960A8A-E04E-4294-8F9B-874C7E18841A}"/>
                </a:ext>
              </a:extLst>
            </p:cNvPr>
            <p:cNvGrpSpPr/>
            <p:nvPr/>
          </p:nvGrpSpPr>
          <p:grpSpPr>
            <a:xfrm>
              <a:off x="612964" y="3159217"/>
              <a:ext cx="8286418" cy="2134987"/>
              <a:chOff x="612964" y="1861756"/>
              <a:chExt cx="8286418" cy="2134987"/>
            </a:xfrm>
          </p:grpSpPr>
          <p:grpSp>
            <p:nvGrpSpPr>
              <p:cNvPr id="27" name="Group 26"/>
              <p:cNvGrpSpPr/>
              <p:nvPr/>
            </p:nvGrpSpPr>
            <p:grpSpPr>
              <a:xfrm>
                <a:off x="612964" y="1861756"/>
                <a:ext cx="8286418" cy="2134987"/>
                <a:chOff x="612964" y="1861756"/>
                <a:chExt cx="8286418" cy="2134987"/>
              </a:xfrm>
            </p:grpSpPr>
            <p:grpSp>
              <p:nvGrpSpPr>
                <p:cNvPr id="12" name="Group 11"/>
                <p:cNvGrpSpPr/>
                <p:nvPr/>
              </p:nvGrpSpPr>
              <p:grpSpPr>
                <a:xfrm>
                  <a:off x="612964" y="1861756"/>
                  <a:ext cx="7959536" cy="2134987"/>
                  <a:chOff x="645285" y="1399566"/>
                  <a:chExt cx="7927215" cy="2359635"/>
                </a:xfrm>
              </p:grpSpPr>
              <p:sp>
                <p:nvSpPr>
                  <p:cNvPr id="6" name="Rectangle 5"/>
                  <p:cNvSpPr/>
                  <p:nvPr/>
                </p:nvSpPr>
                <p:spPr>
                  <a:xfrm>
                    <a:off x="3143814" y="1429203"/>
                    <a:ext cx="60187" cy="23244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rot="5400000">
                    <a:off x="4555799" y="-257501"/>
                    <a:ext cx="106188" cy="79272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5945338" y="1399566"/>
                    <a:ext cx="60187" cy="23244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p:cNvSpPr/>
                <p:nvPr/>
              </p:nvSpPr>
              <p:spPr>
                <a:xfrm>
                  <a:off x="645285" y="2793033"/>
                  <a:ext cx="2463675" cy="830997"/>
                </a:xfrm>
                <a:prstGeom prst="rect">
                  <a:avLst/>
                </a:prstGeom>
              </p:spPr>
              <p:txBody>
                <a:bodyPr wrap="square" lIns="0" rIns="457200">
                  <a:spAutoFit/>
                </a:bodyPr>
                <a:lstStyle/>
                <a:p>
                  <a:r>
                    <a:rPr lang="en-US" sz="1200" b="1" dirty="0">
                      <a:solidFill>
                        <a:srgbClr val="3C3D3E"/>
                      </a:solidFill>
                    </a:rPr>
                    <a:t>Macroeconomic Risks</a:t>
                  </a:r>
                </a:p>
                <a:p>
                  <a:r>
                    <a:rPr lang="en-US" sz="1200" dirty="0">
                      <a:solidFill>
                        <a:srgbClr val="535355"/>
                      </a:solidFill>
                      <a:cs typeface="Arial" pitchFamily="34" charset="0"/>
                    </a:rPr>
                    <a:t>Likely to affect the organization’s growth opportunities.</a:t>
                  </a:r>
                  <a:endParaRPr lang="en-US" sz="1200" dirty="0">
                    <a:solidFill>
                      <a:srgbClr val="333333"/>
                    </a:solidFill>
                  </a:endParaRPr>
                </a:p>
              </p:txBody>
            </p:sp>
            <p:sp>
              <p:nvSpPr>
                <p:cNvPr id="17" name="Rectangle 16"/>
                <p:cNvSpPr/>
                <p:nvPr/>
              </p:nvSpPr>
              <p:spPr>
                <a:xfrm>
                  <a:off x="3264238" y="2758470"/>
                  <a:ext cx="2377879" cy="1015663"/>
                </a:xfrm>
                <a:prstGeom prst="rect">
                  <a:avLst/>
                </a:prstGeom>
              </p:spPr>
              <p:txBody>
                <a:bodyPr wrap="square" lIns="0" rIns="457200">
                  <a:spAutoFit/>
                </a:bodyPr>
                <a:lstStyle/>
                <a:p>
                  <a:r>
                    <a:rPr lang="en-US" sz="1200" b="1" dirty="0">
                      <a:solidFill>
                        <a:srgbClr val="3C3D3E"/>
                      </a:solidFill>
                    </a:rPr>
                    <a:t>Strategic Risks</a:t>
                  </a:r>
                </a:p>
                <a:p>
                  <a:r>
                    <a:rPr lang="en-US" sz="1200" dirty="0">
                      <a:solidFill>
                        <a:srgbClr val="535355"/>
                      </a:solidFill>
                      <a:cs typeface="Arial" pitchFamily="34" charset="0"/>
                    </a:rPr>
                    <a:t>Likely to affect the validity of the organization’s strategy for the pursuit of growth opportunities.</a:t>
                  </a:r>
                  <a:endParaRPr lang="en-US" sz="1200" dirty="0">
                    <a:solidFill>
                      <a:srgbClr val="000000"/>
                    </a:solidFill>
                  </a:endParaRPr>
                </a:p>
              </p:txBody>
            </p:sp>
            <p:sp>
              <p:nvSpPr>
                <p:cNvPr id="19" name="Rectangle 18"/>
                <p:cNvSpPr/>
                <p:nvPr/>
              </p:nvSpPr>
              <p:spPr>
                <a:xfrm>
                  <a:off x="6097681" y="2743908"/>
                  <a:ext cx="2801701" cy="830997"/>
                </a:xfrm>
                <a:prstGeom prst="rect">
                  <a:avLst/>
                </a:prstGeom>
              </p:spPr>
              <p:txBody>
                <a:bodyPr wrap="square" lIns="0" rIns="457200">
                  <a:spAutoFit/>
                </a:bodyPr>
                <a:lstStyle/>
                <a:p>
                  <a:r>
                    <a:rPr lang="en-US" sz="1200" b="1" dirty="0">
                      <a:solidFill>
                        <a:srgbClr val="3C3D3E"/>
                      </a:solidFill>
                    </a:rPr>
                    <a:t>Operational Risks</a:t>
                  </a:r>
                </a:p>
                <a:p>
                  <a:r>
                    <a:rPr lang="en-US" sz="1200" dirty="0">
                      <a:solidFill>
                        <a:srgbClr val="535355"/>
                      </a:solidFill>
                      <a:cs typeface="Arial" pitchFamily="34" charset="0"/>
                    </a:rPr>
                    <a:t>Likely to affect key operations of the organization in executing its strategy.</a:t>
                  </a:r>
                  <a:endParaRPr lang="en-US" sz="1200" dirty="0">
                    <a:solidFill>
                      <a:srgbClr val="333333"/>
                    </a:solidFill>
                  </a:endParaRPr>
                </a:p>
              </p:txBody>
            </p:sp>
          </p:grpSp>
          <p:sp>
            <p:nvSpPr>
              <p:cNvPr id="29" name="Freeform 28"/>
              <p:cNvSpPr>
                <a:spLocks noChangeAspect="1" noChangeArrowheads="1"/>
              </p:cNvSpPr>
              <p:nvPr/>
            </p:nvSpPr>
            <p:spPr bwMode="auto">
              <a:xfrm>
                <a:off x="2244706" y="2112264"/>
                <a:ext cx="800026" cy="567915"/>
              </a:xfrm>
              <a:custGeom>
                <a:avLst/>
                <a:gdLst>
                  <a:gd name="connsiteX0" fmla="*/ 1136650 w 1849438"/>
                  <a:gd name="connsiteY0" fmla="*/ 1044575 h 1312863"/>
                  <a:gd name="connsiteX1" fmla="*/ 1682750 w 1849438"/>
                  <a:gd name="connsiteY1" fmla="*/ 1044575 h 1312863"/>
                  <a:gd name="connsiteX2" fmla="*/ 1682750 w 1849438"/>
                  <a:gd name="connsiteY2" fmla="*/ 1119188 h 1312863"/>
                  <a:gd name="connsiteX3" fmla="*/ 1136650 w 1849438"/>
                  <a:gd name="connsiteY3" fmla="*/ 1119188 h 1312863"/>
                  <a:gd name="connsiteX4" fmla="*/ 1794669 w 1849438"/>
                  <a:gd name="connsiteY4" fmla="*/ 1028700 h 1312863"/>
                  <a:gd name="connsiteX5" fmla="*/ 1849438 w 1849438"/>
                  <a:gd name="connsiteY5" fmla="*/ 1083469 h 1312863"/>
                  <a:gd name="connsiteX6" fmla="*/ 1794669 w 1849438"/>
                  <a:gd name="connsiteY6" fmla="*/ 1138238 h 1312863"/>
                  <a:gd name="connsiteX7" fmla="*/ 1739900 w 1849438"/>
                  <a:gd name="connsiteY7" fmla="*/ 1083469 h 1312863"/>
                  <a:gd name="connsiteX8" fmla="*/ 1794669 w 1849438"/>
                  <a:gd name="connsiteY8" fmla="*/ 1028700 h 1312863"/>
                  <a:gd name="connsiteX9" fmla="*/ 879777 w 1849438"/>
                  <a:gd name="connsiteY9" fmla="*/ 612775 h 1312863"/>
                  <a:gd name="connsiteX10" fmla="*/ 955373 w 1849438"/>
                  <a:gd name="connsiteY10" fmla="*/ 612775 h 1312863"/>
                  <a:gd name="connsiteX11" fmla="*/ 955373 w 1849438"/>
                  <a:gd name="connsiteY11" fmla="*/ 688460 h 1312863"/>
                  <a:gd name="connsiteX12" fmla="*/ 1076325 w 1849438"/>
                  <a:gd name="connsiteY12" fmla="*/ 839831 h 1312863"/>
                  <a:gd name="connsiteX13" fmla="*/ 1000730 w 1849438"/>
                  <a:gd name="connsiteY13" fmla="*/ 839831 h 1312863"/>
                  <a:gd name="connsiteX14" fmla="*/ 917575 w 1849438"/>
                  <a:gd name="connsiteY14" fmla="*/ 756577 h 1312863"/>
                  <a:gd name="connsiteX15" fmla="*/ 834420 w 1849438"/>
                  <a:gd name="connsiteY15" fmla="*/ 839831 h 1312863"/>
                  <a:gd name="connsiteX16" fmla="*/ 917575 w 1849438"/>
                  <a:gd name="connsiteY16" fmla="*/ 923085 h 1312863"/>
                  <a:gd name="connsiteX17" fmla="*/ 1076325 w 1849438"/>
                  <a:gd name="connsiteY17" fmla="*/ 1082023 h 1312863"/>
                  <a:gd name="connsiteX18" fmla="*/ 955373 w 1849438"/>
                  <a:gd name="connsiteY18" fmla="*/ 1237178 h 1312863"/>
                  <a:gd name="connsiteX19" fmla="*/ 955373 w 1849438"/>
                  <a:gd name="connsiteY19" fmla="*/ 1312863 h 1312863"/>
                  <a:gd name="connsiteX20" fmla="*/ 879777 w 1849438"/>
                  <a:gd name="connsiteY20" fmla="*/ 1312863 h 1312863"/>
                  <a:gd name="connsiteX21" fmla="*/ 879777 w 1849438"/>
                  <a:gd name="connsiteY21" fmla="*/ 1237178 h 1312863"/>
                  <a:gd name="connsiteX22" fmla="*/ 758825 w 1849438"/>
                  <a:gd name="connsiteY22" fmla="*/ 1082023 h 1312863"/>
                  <a:gd name="connsiteX23" fmla="*/ 834420 w 1849438"/>
                  <a:gd name="connsiteY23" fmla="*/ 1082023 h 1312863"/>
                  <a:gd name="connsiteX24" fmla="*/ 917575 w 1849438"/>
                  <a:gd name="connsiteY24" fmla="*/ 1165277 h 1312863"/>
                  <a:gd name="connsiteX25" fmla="*/ 1000730 w 1849438"/>
                  <a:gd name="connsiteY25" fmla="*/ 1082023 h 1312863"/>
                  <a:gd name="connsiteX26" fmla="*/ 917575 w 1849438"/>
                  <a:gd name="connsiteY26" fmla="*/ 998770 h 1312863"/>
                  <a:gd name="connsiteX27" fmla="*/ 758825 w 1849438"/>
                  <a:gd name="connsiteY27" fmla="*/ 839831 h 1312863"/>
                  <a:gd name="connsiteX28" fmla="*/ 879777 w 1849438"/>
                  <a:gd name="connsiteY28" fmla="*/ 688460 h 1312863"/>
                  <a:gd name="connsiteX29" fmla="*/ 879777 w 1849438"/>
                  <a:gd name="connsiteY29" fmla="*/ 612775 h 1312863"/>
                  <a:gd name="connsiteX30" fmla="*/ 76200 w 1849438"/>
                  <a:gd name="connsiteY30" fmla="*/ 76200 h 1312863"/>
                  <a:gd name="connsiteX31" fmla="*/ 76200 w 1849438"/>
                  <a:gd name="connsiteY31" fmla="*/ 268288 h 1312863"/>
                  <a:gd name="connsiteX32" fmla="*/ 1754187 w 1849438"/>
                  <a:gd name="connsiteY32" fmla="*/ 268288 h 1312863"/>
                  <a:gd name="connsiteX33" fmla="*/ 1754187 w 1849438"/>
                  <a:gd name="connsiteY33" fmla="*/ 76200 h 1312863"/>
                  <a:gd name="connsiteX34" fmla="*/ 0 w 1849438"/>
                  <a:gd name="connsiteY34" fmla="*/ 0 h 1312863"/>
                  <a:gd name="connsiteX35" fmla="*/ 1830387 w 1849438"/>
                  <a:gd name="connsiteY35" fmla="*/ 0 h 1312863"/>
                  <a:gd name="connsiteX36" fmla="*/ 1830387 w 1849438"/>
                  <a:gd name="connsiteY36" fmla="*/ 976313 h 1312863"/>
                  <a:gd name="connsiteX37" fmla="*/ 1754187 w 1849438"/>
                  <a:gd name="connsiteY37" fmla="*/ 976313 h 1312863"/>
                  <a:gd name="connsiteX38" fmla="*/ 1754187 w 1849438"/>
                  <a:gd name="connsiteY38" fmla="*/ 419100 h 1312863"/>
                  <a:gd name="connsiteX39" fmla="*/ 76200 w 1849438"/>
                  <a:gd name="connsiteY39" fmla="*/ 419100 h 1312863"/>
                  <a:gd name="connsiteX40" fmla="*/ 76200 w 1849438"/>
                  <a:gd name="connsiteY40" fmla="*/ 1044576 h 1312863"/>
                  <a:gd name="connsiteX41" fmla="*/ 695325 w 1849438"/>
                  <a:gd name="connsiteY41" fmla="*/ 1044576 h 1312863"/>
                  <a:gd name="connsiteX42" fmla="*/ 695325 w 1849438"/>
                  <a:gd name="connsiteY42" fmla="*/ 1119188 h 1312863"/>
                  <a:gd name="connsiteX43" fmla="*/ 0 w 1849438"/>
                  <a:gd name="connsiteY43" fmla="*/ 1119188 h 131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49438" h="1312863">
                    <a:moveTo>
                      <a:pt x="1136650" y="1044575"/>
                    </a:moveTo>
                    <a:lnTo>
                      <a:pt x="1682750" y="1044575"/>
                    </a:lnTo>
                    <a:lnTo>
                      <a:pt x="1682750" y="1119188"/>
                    </a:lnTo>
                    <a:lnTo>
                      <a:pt x="1136650" y="1119188"/>
                    </a:lnTo>
                    <a:close/>
                    <a:moveTo>
                      <a:pt x="1794669" y="1028700"/>
                    </a:moveTo>
                    <a:cubicBezTo>
                      <a:pt x="1824917" y="1028700"/>
                      <a:pt x="1849438" y="1053221"/>
                      <a:pt x="1849438" y="1083469"/>
                    </a:cubicBezTo>
                    <a:cubicBezTo>
                      <a:pt x="1849438" y="1113717"/>
                      <a:pt x="1824917" y="1138238"/>
                      <a:pt x="1794669" y="1138238"/>
                    </a:cubicBezTo>
                    <a:cubicBezTo>
                      <a:pt x="1764421" y="1138238"/>
                      <a:pt x="1739900" y="1113717"/>
                      <a:pt x="1739900" y="1083469"/>
                    </a:cubicBezTo>
                    <a:cubicBezTo>
                      <a:pt x="1739900" y="1053221"/>
                      <a:pt x="1764421" y="1028700"/>
                      <a:pt x="1794669" y="1028700"/>
                    </a:cubicBezTo>
                    <a:close/>
                    <a:moveTo>
                      <a:pt x="879777" y="612775"/>
                    </a:moveTo>
                    <a:cubicBezTo>
                      <a:pt x="879777" y="612775"/>
                      <a:pt x="879777" y="612775"/>
                      <a:pt x="955373" y="612775"/>
                    </a:cubicBezTo>
                    <a:cubicBezTo>
                      <a:pt x="955373" y="612775"/>
                      <a:pt x="955373" y="612775"/>
                      <a:pt x="955373" y="688460"/>
                    </a:cubicBezTo>
                    <a:cubicBezTo>
                      <a:pt x="1023408" y="703597"/>
                      <a:pt x="1076325" y="767930"/>
                      <a:pt x="1076325" y="839831"/>
                    </a:cubicBezTo>
                    <a:cubicBezTo>
                      <a:pt x="1076325" y="839831"/>
                      <a:pt x="1076325" y="839831"/>
                      <a:pt x="1000730" y="839831"/>
                    </a:cubicBezTo>
                    <a:cubicBezTo>
                      <a:pt x="1000730" y="794420"/>
                      <a:pt x="962932" y="756577"/>
                      <a:pt x="917575" y="756577"/>
                    </a:cubicBezTo>
                    <a:cubicBezTo>
                      <a:pt x="868438" y="756577"/>
                      <a:pt x="834420" y="794420"/>
                      <a:pt x="834420" y="839831"/>
                    </a:cubicBezTo>
                    <a:cubicBezTo>
                      <a:pt x="834420" y="889026"/>
                      <a:pt x="868438" y="923085"/>
                      <a:pt x="917575" y="923085"/>
                    </a:cubicBezTo>
                    <a:cubicBezTo>
                      <a:pt x="1004510" y="923085"/>
                      <a:pt x="1076325" y="994985"/>
                      <a:pt x="1076325" y="1082023"/>
                    </a:cubicBezTo>
                    <a:cubicBezTo>
                      <a:pt x="1076325" y="1157709"/>
                      <a:pt x="1023408" y="1222041"/>
                      <a:pt x="955373" y="1237178"/>
                    </a:cubicBezTo>
                    <a:cubicBezTo>
                      <a:pt x="955373" y="1237178"/>
                      <a:pt x="955373" y="1237178"/>
                      <a:pt x="955373" y="1312863"/>
                    </a:cubicBezTo>
                    <a:cubicBezTo>
                      <a:pt x="955373" y="1312863"/>
                      <a:pt x="955373" y="1312863"/>
                      <a:pt x="879777" y="1312863"/>
                    </a:cubicBezTo>
                    <a:cubicBezTo>
                      <a:pt x="879777" y="1312863"/>
                      <a:pt x="879777" y="1312863"/>
                      <a:pt x="879777" y="1237178"/>
                    </a:cubicBezTo>
                    <a:cubicBezTo>
                      <a:pt x="807962" y="1222041"/>
                      <a:pt x="758825" y="1157709"/>
                      <a:pt x="758825" y="1082023"/>
                    </a:cubicBezTo>
                    <a:cubicBezTo>
                      <a:pt x="758825" y="1082023"/>
                      <a:pt x="758825" y="1082023"/>
                      <a:pt x="834420" y="1082023"/>
                    </a:cubicBezTo>
                    <a:cubicBezTo>
                      <a:pt x="834420" y="1131219"/>
                      <a:pt x="868438" y="1165277"/>
                      <a:pt x="917575" y="1165277"/>
                    </a:cubicBezTo>
                    <a:cubicBezTo>
                      <a:pt x="962932" y="1165277"/>
                      <a:pt x="1000730" y="1131219"/>
                      <a:pt x="1000730" y="1082023"/>
                    </a:cubicBezTo>
                    <a:cubicBezTo>
                      <a:pt x="1000730" y="1036612"/>
                      <a:pt x="962932" y="998770"/>
                      <a:pt x="917575" y="998770"/>
                    </a:cubicBezTo>
                    <a:cubicBezTo>
                      <a:pt x="826861" y="998770"/>
                      <a:pt x="758825" y="930653"/>
                      <a:pt x="758825" y="839831"/>
                    </a:cubicBezTo>
                    <a:cubicBezTo>
                      <a:pt x="758825" y="767930"/>
                      <a:pt x="807962" y="703597"/>
                      <a:pt x="879777" y="688460"/>
                    </a:cubicBezTo>
                    <a:cubicBezTo>
                      <a:pt x="879777" y="688460"/>
                      <a:pt x="879777" y="688460"/>
                      <a:pt x="879777" y="612775"/>
                    </a:cubicBezTo>
                    <a:close/>
                    <a:moveTo>
                      <a:pt x="76200" y="76200"/>
                    </a:moveTo>
                    <a:lnTo>
                      <a:pt x="76200" y="268288"/>
                    </a:lnTo>
                    <a:lnTo>
                      <a:pt x="1754187" y="268288"/>
                    </a:lnTo>
                    <a:lnTo>
                      <a:pt x="1754187" y="76200"/>
                    </a:lnTo>
                    <a:close/>
                    <a:moveTo>
                      <a:pt x="0" y="0"/>
                    </a:moveTo>
                    <a:lnTo>
                      <a:pt x="1830387" y="0"/>
                    </a:lnTo>
                    <a:lnTo>
                      <a:pt x="1830387" y="976313"/>
                    </a:lnTo>
                    <a:lnTo>
                      <a:pt x="1754187" y="976313"/>
                    </a:lnTo>
                    <a:lnTo>
                      <a:pt x="1754187" y="419100"/>
                    </a:lnTo>
                    <a:lnTo>
                      <a:pt x="76200" y="419100"/>
                    </a:lnTo>
                    <a:lnTo>
                      <a:pt x="76200" y="1044576"/>
                    </a:lnTo>
                    <a:lnTo>
                      <a:pt x="695325" y="1044576"/>
                    </a:lnTo>
                    <a:lnTo>
                      <a:pt x="695325" y="1119188"/>
                    </a:lnTo>
                    <a:lnTo>
                      <a:pt x="0" y="1119188"/>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solidFill>
                    <a:prstClr val="black"/>
                  </a:solidFill>
                </a:endParaRPr>
              </a:p>
            </p:txBody>
          </p:sp>
        </p:grpSp>
        <p:sp>
          <p:nvSpPr>
            <p:cNvPr id="38" name="Freeform 167">
              <a:extLst>
                <a:ext uri="{FF2B5EF4-FFF2-40B4-BE49-F238E27FC236}">
                  <a16:creationId xmlns="" xmlns:a16="http://schemas.microsoft.com/office/drawing/2014/main" id="{4D220099-462E-4440-939A-D8020548CE9D}"/>
                </a:ext>
              </a:extLst>
            </p:cNvPr>
            <p:cNvSpPr>
              <a:spLocks noChangeAspect="1"/>
            </p:cNvSpPr>
            <p:nvPr/>
          </p:nvSpPr>
          <p:spPr bwMode="auto">
            <a:xfrm>
              <a:off x="7761836" y="3351786"/>
              <a:ext cx="683406" cy="617048"/>
            </a:xfrm>
            <a:custGeom>
              <a:avLst/>
              <a:gdLst>
                <a:gd name="connsiteX0" fmla="*/ 1781362 w 2092810"/>
                <a:gd name="connsiteY0" fmla="*/ 1730158 h 1889602"/>
                <a:gd name="connsiteX1" fmla="*/ 1820950 w 2092810"/>
                <a:gd name="connsiteY1" fmla="*/ 1747124 h 1889602"/>
                <a:gd name="connsiteX2" fmla="*/ 1820950 w 2092810"/>
                <a:gd name="connsiteY2" fmla="*/ 1826301 h 1889602"/>
                <a:gd name="connsiteX3" fmla="*/ 1741774 w 2092810"/>
                <a:gd name="connsiteY3" fmla="*/ 1826301 h 1889602"/>
                <a:gd name="connsiteX4" fmla="*/ 1741774 w 2092810"/>
                <a:gd name="connsiteY4" fmla="*/ 1747124 h 1889602"/>
                <a:gd name="connsiteX5" fmla="*/ 1781362 w 2092810"/>
                <a:gd name="connsiteY5" fmla="*/ 1730158 h 1889602"/>
                <a:gd name="connsiteX6" fmla="*/ 1356605 w 2092810"/>
                <a:gd name="connsiteY6" fmla="*/ 486252 h 1889602"/>
                <a:gd name="connsiteX7" fmla="*/ 259444 w 2092810"/>
                <a:gd name="connsiteY7" fmla="*/ 1584725 h 1889602"/>
                <a:gd name="connsiteX8" fmla="*/ 217971 w 2092810"/>
                <a:gd name="connsiteY8" fmla="*/ 1679096 h 1889602"/>
                <a:gd name="connsiteX9" fmla="*/ 259444 w 2092810"/>
                <a:gd name="connsiteY9" fmla="*/ 1773466 h 1889602"/>
                <a:gd name="connsiteX10" fmla="*/ 353702 w 2092810"/>
                <a:gd name="connsiteY10" fmla="*/ 1814989 h 1889602"/>
                <a:gd name="connsiteX11" fmla="*/ 447960 w 2092810"/>
                <a:gd name="connsiteY11" fmla="*/ 1773466 h 1889602"/>
                <a:gd name="connsiteX12" fmla="*/ 1545121 w 2092810"/>
                <a:gd name="connsiteY12" fmla="*/ 674993 h 1889602"/>
                <a:gd name="connsiteX13" fmla="*/ 1356605 w 2092810"/>
                <a:gd name="connsiteY13" fmla="*/ 486252 h 1889602"/>
                <a:gd name="connsiteX14" fmla="*/ 1224597 w 2092810"/>
                <a:gd name="connsiteY14" fmla="*/ 127092 h 1889602"/>
                <a:gd name="connsiteX15" fmla="*/ 1127608 w 2092810"/>
                <a:gd name="connsiteY15" fmla="*/ 149746 h 1889602"/>
                <a:gd name="connsiteX16" fmla="*/ 1357369 w 2092810"/>
                <a:gd name="connsiteY16" fmla="*/ 380062 h 1889602"/>
                <a:gd name="connsiteX17" fmla="*/ 1357369 w 2092810"/>
                <a:gd name="connsiteY17" fmla="*/ 376286 h 1889602"/>
                <a:gd name="connsiteX18" fmla="*/ 1575830 w 2092810"/>
                <a:gd name="connsiteY18" fmla="*/ 595275 h 1889602"/>
                <a:gd name="connsiteX19" fmla="*/ 1798058 w 2092810"/>
                <a:gd name="connsiteY19" fmla="*/ 818040 h 1889602"/>
                <a:gd name="connsiteX20" fmla="*/ 1926121 w 2092810"/>
                <a:gd name="connsiteY20" fmla="*/ 689667 h 1889602"/>
                <a:gd name="connsiteX21" fmla="*/ 1798058 w 2092810"/>
                <a:gd name="connsiteY21" fmla="*/ 561294 h 1889602"/>
                <a:gd name="connsiteX22" fmla="*/ 1790524 w 2092810"/>
                <a:gd name="connsiteY22" fmla="*/ 451800 h 1889602"/>
                <a:gd name="connsiteX23" fmla="*/ 1621029 w 2092810"/>
                <a:gd name="connsiteY23" fmla="*/ 281894 h 1889602"/>
                <a:gd name="connsiteX24" fmla="*/ 1349836 w 2092810"/>
                <a:gd name="connsiteY24" fmla="*/ 138419 h 1889602"/>
                <a:gd name="connsiteX25" fmla="*/ 1224597 w 2092810"/>
                <a:gd name="connsiteY25" fmla="*/ 127092 h 1889602"/>
                <a:gd name="connsiteX26" fmla="*/ 445746 w 2092810"/>
                <a:gd name="connsiteY26" fmla="*/ 78360 h 1889602"/>
                <a:gd name="connsiteX27" fmla="*/ 372621 w 2092810"/>
                <a:gd name="connsiteY27" fmla="*/ 78478 h 1889602"/>
                <a:gd name="connsiteX28" fmla="*/ 549865 w 2092810"/>
                <a:gd name="connsiteY28" fmla="*/ 255918 h 1889602"/>
                <a:gd name="connsiteX29" fmla="*/ 489527 w 2092810"/>
                <a:gd name="connsiteY29" fmla="*/ 489987 h 1889602"/>
                <a:gd name="connsiteX30" fmla="*/ 255716 w 2092810"/>
                <a:gd name="connsiteY30" fmla="*/ 550392 h 1889602"/>
                <a:gd name="connsiteX31" fmla="*/ 74700 w 2092810"/>
                <a:gd name="connsiteY31" fmla="*/ 372953 h 1889602"/>
                <a:gd name="connsiteX32" fmla="*/ 172750 w 2092810"/>
                <a:gd name="connsiteY32" fmla="*/ 641000 h 1889602"/>
                <a:gd name="connsiteX33" fmla="*/ 504612 w 2092810"/>
                <a:gd name="connsiteY33" fmla="*/ 724057 h 1889602"/>
                <a:gd name="connsiteX34" fmla="*/ 527239 w 2092810"/>
                <a:gd name="connsiteY34" fmla="*/ 716506 h 1889602"/>
                <a:gd name="connsiteX35" fmla="*/ 772363 w 2092810"/>
                <a:gd name="connsiteY35" fmla="*/ 965677 h 1889602"/>
                <a:gd name="connsiteX36" fmla="*/ 960921 w 2092810"/>
                <a:gd name="connsiteY36" fmla="*/ 773136 h 1889602"/>
                <a:gd name="connsiteX37" fmla="*/ 715796 w 2092810"/>
                <a:gd name="connsiteY37" fmla="*/ 527741 h 1889602"/>
                <a:gd name="connsiteX38" fmla="*/ 723338 w 2092810"/>
                <a:gd name="connsiteY38" fmla="*/ 505089 h 1889602"/>
                <a:gd name="connsiteX39" fmla="*/ 640373 w 2092810"/>
                <a:gd name="connsiteY39" fmla="*/ 172861 h 1889602"/>
                <a:gd name="connsiteX40" fmla="*/ 445746 w 2092810"/>
                <a:gd name="connsiteY40" fmla="*/ 78360 h 1889602"/>
                <a:gd name="connsiteX41" fmla="*/ 395733 w 2092810"/>
                <a:gd name="connsiteY41" fmla="*/ 188 h 1889602"/>
                <a:gd name="connsiteX42" fmla="*/ 693762 w 2092810"/>
                <a:gd name="connsiteY42" fmla="*/ 120593 h 1889602"/>
                <a:gd name="connsiteX43" fmla="*/ 803121 w 2092810"/>
                <a:gd name="connsiteY43" fmla="*/ 505324 h 1889602"/>
                <a:gd name="connsiteX44" fmla="*/ 1018069 w 2092810"/>
                <a:gd name="connsiteY44" fmla="*/ 720321 h 1889602"/>
                <a:gd name="connsiteX45" fmla="*/ 1304667 w 2092810"/>
                <a:gd name="connsiteY45" fmla="*/ 433659 h 1889602"/>
                <a:gd name="connsiteX46" fmla="*/ 1018069 w 2092810"/>
                <a:gd name="connsiteY46" fmla="*/ 146996 h 1889602"/>
                <a:gd name="connsiteX47" fmla="*/ 1044467 w 2092810"/>
                <a:gd name="connsiteY47" fmla="*/ 120593 h 1889602"/>
                <a:gd name="connsiteX48" fmla="*/ 1368774 w 2092810"/>
                <a:gd name="connsiteY48" fmla="*/ 67787 h 1889602"/>
                <a:gd name="connsiteX49" fmla="*/ 1674227 w 2092810"/>
                <a:gd name="connsiteY49" fmla="*/ 229978 h 1889602"/>
                <a:gd name="connsiteX50" fmla="*/ 1866549 w 2092810"/>
                <a:gd name="connsiteY50" fmla="*/ 418571 h 1889602"/>
                <a:gd name="connsiteX51" fmla="*/ 1874091 w 2092810"/>
                <a:gd name="connsiteY51" fmla="*/ 527956 h 1889602"/>
                <a:gd name="connsiteX52" fmla="*/ 1979679 w 2092810"/>
                <a:gd name="connsiteY52" fmla="*/ 637340 h 1889602"/>
                <a:gd name="connsiteX53" fmla="*/ 2040016 w 2092810"/>
                <a:gd name="connsiteY53" fmla="*/ 576990 h 1889602"/>
                <a:gd name="connsiteX54" fmla="*/ 2092810 w 2092810"/>
                <a:gd name="connsiteY54" fmla="*/ 629796 h 1889602"/>
                <a:gd name="connsiteX55" fmla="*/ 1870320 w 2092810"/>
                <a:gd name="connsiteY55" fmla="*/ 852337 h 1889602"/>
                <a:gd name="connsiteX56" fmla="*/ 1798671 w 2092810"/>
                <a:gd name="connsiteY56" fmla="*/ 924002 h 1889602"/>
                <a:gd name="connsiteX57" fmla="*/ 1734563 w 2092810"/>
                <a:gd name="connsiteY57" fmla="*/ 988124 h 1889602"/>
                <a:gd name="connsiteX58" fmla="*/ 1681769 w 2092810"/>
                <a:gd name="connsiteY58" fmla="*/ 935318 h 1889602"/>
                <a:gd name="connsiteX59" fmla="*/ 1745876 w 2092810"/>
                <a:gd name="connsiteY59" fmla="*/ 871196 h 1889602"/>
                <a:gd name="connsiteX60" fmla="*/ 1602577 w 2092810"/>
                <a:gd name="connsiteY60" fmla="*/ 727865 h 1889602"/>
                <a:gd name="connsiteX61" fmla="*/ 1312209 w 2092810"/>
                <a:gd name="connsiteY61" fmla="*/ 1018299 h 1889602"/>
                <a:gd name="connsiteX62" fmla="*/ 1825068 w 2092810"/>
                <a:gd name="connsiteY62" fmla="*/ 1531274 h 1889602"/>
                <a:gd name="connsiteX63" fmla="*/ 1881633 w 2092810"/>
                <a:gd name="connsiteY63" fmla="*/ 1727412 h 1889602"/>
                <a:gd name="connsiteX64" fmla="*/ 1809983 w 2092810"/>
                <a:gd name="connsiteY64" fmla="*/ 1659518 h 1889602"/>
                <a:gd name="connsiteX65" fmla="*/ 1772273 w 2092810"/>
                <a:gd name="connsiteY65" fmla="*/ 1584080 h 1889602"/>
                <a:gd name="connsiteX66" fmla="*/ 1259415 w 2092810"/>
                <a:gd name="connsiteY66" fmla="*/ 1071106 h 1889602"/>
                <a:gd name="connsiteX67" fmla="*/ 1070864 w 2092810"/>
                <a:gd name="connsiteY67" fmla="*/ 1259699 h 1889602"/>
                <a:gd name="connsiteX68" fmla="*/ 1583722 w 2092810"/>
                <a:gd name="connsiteY68" fmla="*/ 1772674 h 1889602"/>
                <a:gd name="connsiteX69" fmla="*/ 1655372 w 2092810"/>
                <a:gd name="connsiteY69" fmla="*/ 1810393 h 1889602"/>
                <a:gd name="connsiteX70" fmla="*/ 1727021 w 2092810"/>
                <a:gd name="connsiteY70" fmla="*/ 1882058 h 1889602"/>
                <a:gd name="connsiteX71" fmla="*/ 1677998 w 2092810"/>
                <a:gd name="connsiteY71" fmla="*/ 1889602 h 1889602"/>
                <a:gd name="connsiteX72" fmla="*/ 1530928 w 2092810"/>
                <a:gd name="connsiteY72" fmla="*/ 1825480 h 1889602"/>
                <a:gd name="connsiteX73" fmla="*/ 1018069 w 2092810"/>
                <a:gd name="connsiteY73" fmla="*/ 1312505 h 1889602"/>
                <a:gd name="connsiteX74" fmla="*/ 501440 w 2092810"/>
                <a:gd name="connsiteY74" fmla="*/ 1825480 h 1889602"/>
                <a:gd name="connsiteX75" fmla="*/ 354370 w 2092810"/>
                <a:gd name="connsiteY75" fmla="*/ 1889602 h 1889602"/>
                <a:gd name="connsiteX76" fmla="*/ 207300 w 2092810"/>
                <a:gd name="connsiteY76" fmla="*/ 1825480 h 1889602"/>
                <a:gd name="connsiteX77" fmla="*/ 143193 w 2092810"/>
                <a:gd name="connsiteY77" fmla="*/ 1678377 h 1889602"/>
                <a:gd name="connsiteX78" fmla="*/ 207300 w 2092810"/>
                <a:gd name="connsiteY78" fmla="*/ 1531274 h 1889602"/>
                <a:gd name="connsiteX79" fmla="*/ 720159 w 2092810"/>
                <a:gd name="connsiteY79" fmla="*/ 1018299 h 1889602"/>
                <a:gd name="connsiteX80" fmla="*/ 505211 w 2092810"/>
                <a:gd name="connsiteY80" fmla="*/ 803302 h 1889602"/>
                <a:gd name="connsiteX81" fmla="*/ 120567 w 2092810"/>
                <a:gd name="connsiteY81" fmla="*/ 697690 h 1889602"/>
                <a:gd name="connsiteX82" fmla="*/ 18749 w 2092810"/>
                <a:gd name="connsiteY82" fmla="*/ 286556 h 1889602"/>
                <a:gd name="connsiteX83" fmla="*/ 37604 w 2092810"/>
                <a:gd name="connsiteY83" fmla="*/ 226206 h 1889602"/>
                <a:gd name="connsiteX84" fmla="*/ 278950 w 2092810"/>
                <a:gd name="connsiteY84" fmla="*/ 467606 h 1889602"/>
                <a:gd name="connsiteX85" fmla="*/ 426019 w 2092810"/>
                <a:gd name="connsiteY85" fmla="*/ 426115 h 1889602"/>
                <a:gd name="connsiteX86" fmla="*/ 467501 w 2092810"/>
                <a:gd name="connsiteY86" fmla="*/ 279012 h 1889602"/>
                <a:gd name="connsiteX87" fmla="*/ 226155 w 2092810"/>
                <a:gd name="connsiteY87" fmla="*/ 37612 h 1889602"/>
                <a:gd name="connsiteX88" fmla="*/ 286492 w 2092810"/>
                <a:gd name="connsiteY88" fmla="*/ 18753 h 1889602"/>
                <a:gd name="connsiteX89" fmla="*/ 395733 w 2092810"/>
                <a:gd name="connsiteY89" fmla="*/ 188 h 188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092810" h="1889602">
                  <a:moveTo>
                    <a:pt x="1781362" y="1730158"/>
                  </a:moveTo>
                  <a:cubicBezTo>
                    <a:pt x="1795500" y="1730158"/>
                    <a:pt x="1809639" y="1735813"/>
                    <a:pt x="1820950" y="1747124"/>
                  </a:cubicBezTo>
                  <a:cubicBezTo>
                    <a:pt x="1843572" y="1769746"/>
                    <a:pt x="1843572" y="1803679"/>
                    <a:pt x="1820950" y="1826301"/>
                  </a:cubicBezTo>
                  <a:cubicBezTo>
                    <a:pt x="1798328" y="1845152"/>
                    <a:pt x="1764395" y="1845152"/>
                    <a:pt x="1741774" y="1826301"/>
                  </a:cubicBezTo>
                  <a:cubicBezTo>
                    <a:pt x="1722922" y="1803679"/>
                    <a:pt x="1722922" y="1769746"/>
                    <a:pt x="1741774" y="1747124"/>
                  </a:cubicBezTo>
                  <a:cubicBezTo>
                    <a:pt x="1753084" y="1735813"/>
                    <a:pt x="1767223" y="1730158"/>
                    <a:pt x="1781362" y="1730158"/>
                  </a:cubicBezTo>
                  <a:close/>
                  <a:moveTo>
                    <a:pt x="1356605" y="486252"/>
                  </a:moveTo>
                  <a:cubicBezTo>
                    <a:pt x="1356605" y="486252"/>
                    <a:pt x="1356605" y="486252"/>
                    <a:pt x="259444" y="1584725"/>
                  </a:cubicBezTo>
                  <a:cubicBezTo>
                    <a:pt x="233052" y="1611149"/>
                    <a:pt x="217971" y="1645122"/>
                    <a:pt x="217971" y="1679096"/>
                  </a:cubicBezTo>
                  <a:cubicBezTo>
                    <a:pt x="217971" y="1716844"/>
                    <a:pt x="233052" y="1750817"/>
                    <a:pt x="259444" y="1773466"/>
                  </a:cubicBezTo>
                  <a:cubicBezTo>
                    <a:pt x="285837" y="1799890"/>
                    <a:pt x="315999" y="1814989"/>
                    <a:pt x="353702" y="1814989"/>
                  </a:cubicBezTo>
                  <a:cubicBezTo>
                    <a:pt x="391405" y="1814989"/>
                    <a:pt x="421568" y="1799890"/>
                    <a:pt x="447960" y="1773466"/>
                  </a:cubicBezTo>
                  <a:lnTo>
                    <a:pt x="1545121" y="674993"/>
                  </a:lnTo>
                  <a:cubicBezTo>
                    <a:pt x="1545121" y="674993"/>
                    <a:pt x="1545121" y="674993"/>
                    <a:pt x="1356605" y="486252"/>
                  </a:cubicBezTo>
                  <a:close/>
                  <a:moveTo>
                    <a:pt x="1224597" y="127092"/>
                  </a:moveTo>
                  <a:cubicBezTo>
                    <a:pt x="1186932" y="128979"/>
                    <a:pt x="1153974" y="136531"/>
                    <a:pt x="1127608" y="149746"/>
                  </a:cubicBezTo>
                  <a:lnTo>
                    <a:pt x="1357369" y="380062"/>
                  </a:lnTo>
                  <a:cubicBezTo>
                    <a:pt x="1357369" y="380062"/>
                    <a:pt x="1357369" y="380062"/>
                    <a:pt x="1357369" y="376286"/>
                  </a:cubicBezTo>
                  <a:cubicBezTo>
                    <a:pt x="1357369" y="376286"/>
                    <a:pt x="1357369" y="376286"/>
                    <a:pt x="1575830" y="595275"/>
                  </a:cubicBezTo>
                  <a:cubicBezTo>
                    <a:pt x="1575830" y="595275"/>
                    <a:pt x="1575830" y="595275"/>
                    <a:pt x="1798058" y="818040"/>
                  </a:cubicBezTo>
                  <a:cubicBezTo>
                    <a:pt x="1798058" y="818040"/>
                    <a:pt x="1798058" y="818040"/>
                    <a:pt x="1926121" y="689667"/>
                  </a:cubicBezTo>
                  <a:cubicBezTo>
                    <a:pt x="1926121" y="689667"/>
                    <a:pt x="1926121" y="689667"/>
                    <a:pt x="1798058" y="561294"/>
                  </a:cubicBezTo>
                  <a:cubicBezTo>
                    <a:pt x="1798058" y="561294"/>
                    <a:pt x="1798058" y="561294"/>
                    <a:pt x="1790524" y="451800"/>
                  </a:cubicBezTo>
                  <a:cubicBezTo>
                    <a:pt x="1790524" y="451800"/>
                    <a:pt x="1790524" y="451800"/>
                    <a:pt x="1621029" y="281894"/>
                  </a:cubicBezTo>
                  <a:cubicBezTo>
                    <a:pt x="1560764" y="221483"/>
                    <a:pt x="1455300" y="164848"/>
                    <a:pt x="1349836" y="138419"/>
                  </a:cubicBezTo>
                  <a:cubicBezTo>
                    <a:pt x="1304637" y="128979"/>
                    <a:pt x="1262263" y="125204"/>
                    <a:pt x="1224597" y="127092"/>
                  </a:cubicBezTo>
                  <a:close/>
                  <a:moveTo>
                    <a:pt x="445746" y="78360"/>
                  </a:moveTo>
                  <a:cubicBezTo>
                    <a:pt x="421646" y="75646"/>
                    <a:pt x="397134" y="75646"/>
                    <a:pt x="372621" y="78478"/>
                  </a:cubicBezTo>
                  <a:cubicBezTo>
                    <a:pt x="372621" y="78478"/>
                    <a:pt x="372621" y="78478"/>
                    <a:pt x="549865" y="255918"/>
                  </a:cubicBezTo>
                  <a:cubicBezTo>
                    <a:pt x="549865" y="255918"/>
                    <a:pt x="549865" y="255918"/>
                    <a:pt x="489527" y="489987"/>
                  </a:cubicBezTo>
                  <a:cubicBezTo>
                    <a:pt x="489527" y="489987"/>
                    <a:pt x="489527" y="489987"/>
                    <a:pt x="255716" y="550392"/>
                  </a:cubicBezTo>
                  <a:cubicBezTo>
                    <a:pt x="255716" y="550392"/>
                    <a:pt x="255716" y="550392"/>
                    <a:pt x="74700" y="372953"/>
                  </a:cubicBezTo>
                  <a:cubicBezTo>
                    <a:pt x="67158" y="471111"/>
                    <a:pt x="101098" y="569269"/>
                    <a:pt x="172750" y="641000"/>
                  </a:cubicBezTo>
                  <a:cubicBezTo>
                    <a:pt x="259487" y="731608"/>
                    <a:pt x="387706" y="761810"/>
                    <a:pt x="504612" y="724057"/>
                  </a:cubicBezTo>
                  <a:cubicBezTo>
                    <a:pt x="504612" y="724057"/>
                    <a:pt x="504612" y="724057"/>
                    <a:pt x="527239" y="716506"/>
                  </a:cubicBezTo>
                  <a:lnTo>
                    <a:pt x="772363" y="965677"/>
                  </a:lnTo>
                  <a:cubicBezTo>
                    <a:pt x="772363" y="965677"/>
                    <a:pt x="772363" y="965677"/>
                    <a:pt x="960921" y="773136"/>
                  </a:cubicBezTo>
                  <a:cubicBezTo>
                    <a:pt x="960921" y="773136"/>
                    <a:pt x="960921" y="773136"/>
                    <a:pt x="715796" y="527741"/>
                  </a:cubicBezTo>
                  <a:cubicBezTo>
                    <a:pt x="715796" y="527741"/>
                    <a:pt x="715796" y="527741"/>
                    <a:pt x="723338" y="505089"/>
                  </a:cubicBezTo>
                  <a:cubicBezTo>
                    <a:pt x="761050" y="388054"/>
                    <a:pt x="727110" y="259693"/>
                    <a:pt x="640373" y="172861"/>
                  </a:cubicBezTo>
                  <a:cubicBezTo>
                    <a:pt x="586634" y="119062"/>
                    <a:pt x="518046" y="86500"/>
                    <a:pt x="445746" y="78360"/>
                  </a:cubicBezTo>
                  <a:close/>
                  <a:moveTo>
                    <a:pt x="395733" y="188"/>
                  </a:moveTo>
                  <a:cubicBezTo>
                    <a:pt x="505682" y="-3171"/>
                    <a:pt x="614570" y="38555"/>
                    <a:pt x="693762" y="120593"/>
                  </a:cubicBezTo>
                  <a:cubicBezTo>
                    <a:pt x="795579" y="222434"/>
                    <a:pt x="837061" y="369537"/>
                    <a:pt x="803121" y="505324"/>
                  </a:cubicBezTo>
                  <a:cubicBezTo>
                    <a:pt x="803121" y="505324"/>
                    <a:pt x="803121" y="505324"/>
                    <a:pt x="1018069" y="720321"/>
                  </a:cubicBezTo>
                  <a:cubicBezTo>
                    <a:pt x="1018069" y="720321"/>
                    <a:pt x="1018069" y="720321"/>
                    <a:pt x="1304667" y="433659"/>
                  </a:cubicBezTo>
                  <a:cubicBezTo>
                    <a:pt x="1304667" y="433659"/>
                    <a:pt x="1304667" y="433659"/>
                    <a:pt x="1018069" y="146996"/>
                  </a:cubicBezTo>
                  <a:cubicBezTo>
                    <a:pt x="1018069" y="146996"/>
                    <a:pt x="1018069" y="146996"/>
                    <a:pt x="1044467" y="120593"/>
                  </a:cubicBezTo>
                  <a:cubicBezTo>
                    <a:pt x="1112345" y="52699"/>
                    <a:pt x="1229247" y="33840"/>
                    <a:pt x="1368774" y="67787"/>
                  </a:cubicBezTo>
                  <a:cubicBezTo>
                    <a:pt x="1485676" y="97962"/>
                    <a:pt x="1602577" y="158312"/>
                    <a:pt x="1674227" y="229978"/>
                  </a:cubicBezTo>
                  <a:cubicBezTo>
                    <a:pt x="1674227" y="229978"/>
                    <a:pt x="1674227" y="229978"/>
                    <a:pt x="1866549" y="418571"/>
                  </a:cubicBezTo>
                  <a:cubicBezTo>
                    <a:pt x="1866549" y="418571"/>
                    <a:pt x="1866549" y="418571"/>
                    <a:pt x="1874091" y="527956"/>
                  </a:cubicBezTo>
                  <a:cubicBezTo>
                    <a:pt x="1874091" y="527956"/>
                    <a:pt x="1874091" y="527956"/>
                    <a:pt x="1979679" y="637340"/>
                  </a:cubicBezTo>
                  <a:cubicBezTo>
                    <a:pt x="1979679" y="637340"/>
                    <a:pt x="1979679" y="637340"/>
                    <a:pt x="2040016" y="576990"/>
                  </a:cubicBezTo>
                  <a:cubicBezTo>
                    <a:pt x="2040016" y="576990"/>
                    <a:pt x="2040016" y="576990"/>
                    <a:pt x="2092810" y="629796"/>
                  </a:cubicBezTo>
                  <a:cubicBezTo>
                    <a:pt x="2092810" y="629796"/>
                    <a:pt x="2092810" y="629796"/>
                    <a:pt x="1870320" y="852337"/>
                  </a:cubicBezTo>
                  <a:cubicBezTo>
                    <a:pt x="1870320" y="852337"/>
                    <a:pt x="1870320" y="852337"/>
                    <a:pt x="1798671" y="924002"/>
                  </a:cubicBezTo>
                  <a:cubicBezTo>
                    <a:pt x="1798671" y="924002"/>
                    <a:pt x="1798671" y="924002"/>
                    <a:pt x="1734563" y="988124"/>
                  </a:cubicBezTo>
                  <a:cubicBezTo>
                    <a:pt x="1734563" y="988124"/>
                    <a:pt x="1734563" y="988124"/>
                    <a:pt x="1681769" y="935318"/>
                  </a:cubicBezTo>
                  <a:cubicBezTo>
                    <a:pt x="1681769" y="935318"/>
                    <a:pt x="1681769" y="935318"/>
                    <a:pt x="1745876" y="871196"/>
                  </a:cubicBezTo>
                  <a:cubicBezTo>
                    <a:pt x="1745876" y="871196"/>
                    <a:pt x="1745876" y="871196"/>
                    <a:pt x="1602577" y="727865"/>
                  </a:cubicBezTo>
                  <a:cubicBezTo>
                    <a:pt x="1602577" y="727865"/>
                    <a:pt x="1602577" y="727865"/>
                    <a:pt x="1312209" y="1018299"/>
                  </a:cubicBezTo>
                  <a:lnTo>
                    <a:pt x="1825068" y="1531274"/>
                  </a:lnTo>
                  <a:cubicBezTo>
                    <a:pt x="1881633" y="1584080"/>
                    <a:pt x="1896717" y="1659518"/>
                    <a:pt x="1881633" y="1727412"/>
                  </a:cubicBezTo>
                  <a:cubicBezTo>
                    <a:pt x="1881633" y="1727412"/>
                    <a:pt x="1881633" y="1727412"/>
                    <a:pt x="1809983" y="1659518"/>
                  </a:cubicBezTo>
                  <a:cubicBezTo>
                    <a:pt x="1806213" y="1629343"/>
                    <a:pt x="1794899" y="1606712"/>
                    <a:pt x="1772273" y="1584080"/>
                  </a:cubicBezTo>
                  <a:cubicBezTo>
                    <a:pt x="1772273" y="1584080"/>
                    <a:pt x="1772273" y="1584080"/>
                    <a:pt x="1259415" y="1071106"/>
                  </a:cubicBezTo>
                  <a:cubicBezTo>
                    <a:pt x="1259415" y="1071106"/>
                    <a:pt x="1259415" y="1071106"/>
                    <a:pt x="1070864" y="1259699"/>
                  </a:cubicBezTo>
                  <a:cubicBezTo>
                    <a:pt x="1070864" y="1259699"/>
                    <a:pt x="1070864" y="1259699"/>
                    <a:pt x="1583722" y="1772674"/>
                  </a:cubicBezTo>
                  <a:cubicBezTo>
                    <a:pt x="1602577" y="1795305"/>
                    <a:pt x="1628975" y="1806621"/>
                    <a:pt x="1655372" y="1810393"/>
                  </a:cubicBezTo>
                  <a:cubicBezTo>
                    <a:pt x="1655372" y="1810393"/>
                    <a:pt x="1655372" y="1810393"/>
                    <a:pt x="1727021" y="1882058"/>
                  </a:cubicBezTo>
                  <a:cubicBezTo>
                    <a:pt x="1711937" y="1885830"/>
                    <a:pt x="1693082" y="1889602"/>
                    <a:pt x="1677998" y="1889602"/>
                  </a:cubicBezTo>
                  <a:cubicBezTo>
                    <a:pt x="1625204" y="1889602"/>
                    <a:pt x="1572409" y="1866971"/>
                    <a:pt x="1530928" y="1825480"/>
                  </a:cubicBezTo>
                  <a:cubicBezTo>
                    <a:pt x="1530928" y="1825480"/>
                    <a:pt x="1530928" y="1825480"/>
                    <a:pt x="1018069" y="1312505"/>
                  </a:cubicBezTo>
                  <a:cubicBezTo>
                    <a:pt x="1018069" y="1312505"/>
                    <a:pt x="1018069" y="1312505"/>
                    <a:pt x="501440" y="1825480"/>
                  </a:cubicBezTo>
                  <a:cubicBezTo>
                    <a:pt x="463730" y="1866971"/>
                    <a:pt x="410935" y="1889602"/>
                    <a:pt x="354370" y="1889602"/>
                  </a:cubicBezTo>
                  <a:cubicBezTo>
                    <a:pt x="297805" y="1889602"/>
                    <a:pt x="245010" y="1866971"/>
                    <a:pt x="207300" y="1825480"/>
                  </a:cubicBezTo>
                  <a:cubicBezTo>
                    <a:pt x="165819" y="1787762"/>
                    <a:pt x="143193" y="1734955"/>
                    <a:pt x="143193" y="1678377"/>
                  </a:cubicBezTo>
                  <a:cubicBezTo>
                    <a:pt x="143193" y="1621799"/>
                    <a:pt x="165819" y="1568993"/>
                    <a:pt x="207300" y="1531274"/>
                  </a:cubicBezTo>
                  <a:cubicBezTo>
                    <a:pt x="207300" y="1531274"/>
                    <a:pt x="207300" y="1531274"/>
                    <a:pt x="720159" y="1018299"/>
                  </a:cubicBezTo>
                  <a:cubicBezTo>
                    <a:pt x="720159" y="1018299"/>
                    <a:pt x="720159" y="1018299"/>
                    <a:pt x="505211" y="803302"/>
                  </a:cubicBezTo>
                  <a:cubicBezTo>
                    <a:pt x="365683" y="837249"/>
                    <a:pt x="222384" y="795759"/>
                    <a:pt x="120567" y="697690"/>
                  </a:cubicBezTo>
                  <a:cubicBezTo>
                    <a:pt x="11207" y="588306"/>
                    <a:pt x="-26503" y="433659"/>
                    <a:pt x="18749" y="286556"/>
                  </a:cubicBezTo>
                  <a:cubicBezTo>
                    <a:pt x="18749" y="286556"/>
                    <a:pt x="18749" y="286556"/>
                    <a:pt x="37604" y="226206"/>
                  </a:cubicBezTo>
                  <a:cubicBezTo>
                    <a:pt x="37604" y="226206"/>
                    <a:pt x="37604" y="226206"/>
                    <a:pt x="278950" y="467606"/>
                  </a:cubicBezTo>
                  <a:cubicBezTo>
                    <a:pt x="278950" y="467606"/>
                    <a:pt x="278950" y="467606"/>
                    <a:pt x="426019" y="426115"/>
                  </a:cubicBezTo>
                  <a:cubicBezTo>
                    <a:pt x="426019" y="426115"/>
                    <a:pt x="426019" y="426115"/>
                    <a:pt x="467501" y="279012"/>
                  </a:cubicBezTo>
                  <a:cubicBezTo>
                    <a:pt x="467501" y="279012"/>
                    <a:pt x="467501" y="279012"/>
                    <a:pt x="226155" y="37612"/>
                  </a:cubicBezTo>
                  <a:cubicBezTo>
                    <a:pt x="226155" y="37612"/>
                    <a:pt x="226155" y="37612"/>
                    <a:pt x="286492" y="18753"/>
                  </a:cubicBezTo>
                  <a:cubicBezTo>
                    <a:pt x="322317" y="7437"/>
                    <a:pt x="359084" y="1308"/>
                    <a:pt x="395733" y="188"/>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8" name="Rectangle 7">
            <a:extLst>
              <a:ext uri="{FF2B5EF4-FFF2-40B4-BE49-F238E27FC236}">
                <a16:creationId xmlns="" xmlns:a16="http://schemas.microsoft.com/office/drawing/2014/main" id="{03A87BD2-9C8C-4697-8111-3DB1FA07182C}"/>
              </a:ext>
            </a:extLst>
          </p:cNvPr>
          <p:cNvSpPr/>
          <p:nvPr/>
        </p:nvSpPr>
        <p:spPr>
          <a:xfrm>
            <a:off x="748718" y="1246511"/>
            <a:ext cx="90670" cy="850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Rectangle 38">
            <a:extLst>
              <a:ext uri="{FF2B5EF4-FFF2-40B4-BE49-F238E27FC236}">
                <a16:creationId xmlns="" xmlns:a16="http://schemas.microsoft.com/office/drawing/2014/main" id="{C7F4D359-BBBD-4A71-B5F6-93C62E69C2F9}"/>
              </a:ext>
            </a:extLst>
          </p:cNvPr>
          <p:cNvSpPr/>
          <p:nvPr/>
        </p:nvSpPr>
        <p:spPr>
          <a:xfrm>
            <a:off x="8315540" y="1259432"/>
            <a:ext cx="90670" cy="841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BCB1A0F9-EEDA-4472-BB7E-0FA68FEB6E49}"/>
              </a:ext>
            </a:extLst>
          </p:cNvPr>
          <p:cNvSpPr/>
          <p:nvPr/>
        </p:nvSpPr>
        <p:spPr>
          <a:xfrm>
            <a:off x="571500" y="1267169"/>
            <a:ext cx="7988280" cy="523220"/>
          </a:xfrm>
          <a:prstGeom prst="rect">
            <a:avLst/>
          </a:prstGeom>
          <a:solidFill>
            <a:schemeClr val="accent4"/>
          </a:solidFill>
        </p:spPr>
        <p:txBody>
          <a:bodyPr wrap="square">
            <a:spAutoFit/>
          </a:bodyPr>
          <a:lstStyle/>
          <a:p>
            <a:r>
              <a:rPr lang="en-US" sz="1400" b="1" dirty="0">
                <a:solidFill>
                  <a:schemeClr val="bg1"/>
                </a:solidFill>
              </a:rPr>
              <a:t>Protiviti</a:t>
            </a:r>
            <a:r>
              <a:rPr lang="en-US" sz="1400" dirty="0">
                <a:solidFill>
                  <a:schemeClr val="bg1"/>
                </a:solidFill>
              </a:rPr>
              <a:t> and </a:t>
            </a:r>
            <a:r>
              <a:rPr lang="en-US" sz="1400" b="1" dirty="0">
                <a:solidFill>
                  <a:schemeClr val="bg1"/>
                </a:solidFill>
              </a:rPr>
              <a:t>North Carolina State University’s ERM Initiative </a:t>
            </a:r>
            <a:r>
              <a:rPr lang="en-US" sz="1400" dirty="0">
                <a:solidFill>
                  <a:schemeClr val="bg1"/>
                </a:solidFill>
              </a:rPr>
              <a:t>surveyed 728 board members and C-suite executives globally on risks likely to affect their organizations over the next year.</a:t>
            </a:r>
          </a:p>
        </p:txBody>
      </p:sp>
    </p:spTree>
    <p:extLst>
      <p:ext uri="{BB962C8B-B14F-4D97-AF65-F5344CB8AC3E}">
        <p14:creationId xmlns:p14="http://schemas.microsoft.com/office/powerpoint/2010/main" val="1107854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6072" y="0"/>
            <a:ext cx="8379004" cy="1143000"/>
          </a:xfrm>
        </p:spPr>
        <p:txBody>
          <a:bodyPr/>
          <a:lstStyle/>
          <a:p>
            <a:r>
              <a:rPr lang="en-US" dirty="0"/>
              <a:t>ERM Study: </a:t>
            </a:r>
            <a:r>
              <a:rPr lang="en-US" dirty="0" smtClean="0"/>
              <a:t>healthcare Top </a:t>
            </a:r>
            <a:r>
              <a:rPr lang="en-US" dirty="0"/>
              <a:t>risks for </a:t>
            </a:r>
            <a:r>
              <a:rPr lang="en-US" dirty="0" smtClean="0"/>
              <a:t>2018 </a:t>
            </a:r>
            <a:endParaRPr lang="en-US" dirty="0"/>
          </a:p>
        </p:txBody>
      </p:sp>
      <p:graphicFrame>
        <p:nvGraphicFramePr>
          <p:cNvPr id="8" name="Table 7"/>
          <p:cNvGraphicFramePr>
            <a:graphicFrameLocks noGrp="1"/>
          </p:cNvGraphicFramePr>
          <p:nvPr>
            <p:extLst/>
          </p:nvPr>
        </p:nvGraphicFramePr>
        <p:xfrm>
          <a:off x="560179" y="1136902"/>
          <a:ext cx="8023642" cy="457200"/>
        </p:xfrm>
        <a:graphic>
          <a:graphicData uri="http://schemas.openxmlformats.org/drawingml/2006/table">
            <a:tbl>
              <a:tblPr firstRow="1" bandRow="1">
                <a:tableStyleId>{5C22544A-7EE6-4342-B048-85BDC9FD1C3A}</a:tableStyleId>
              </a:tblPr>
              <a:tblGrid>
                <a:gridCol w="741099">
                  <a:extLst>
                    <a:ext uri="{9D8B030D-6E8A-4147-A177-3AD203B41FA5}">
                      <a16:colId xmlns="" xmlns:a16="http://schemas.microsoft.com/office/drawing/2014/main" val="20000"/>
                    </a:ext>
                  </a:extLst>
                </a:gridCol>
                <a:gridCol w="642258">
                  <a:extLst>
                    <a:ext uri="{9D8B030D-6E8A-4147-A177-3AD203B41FA5}">
                      <a16:colId xmlns="" xmlns:a16="http://schemas.microsoft.com/office/drawing/2014/main" val="20001"/>
                    </a:ext>
                  </a:extLst>
                </a:gridCol>
                <a:gridCol w="5900057">
                  <a:extLst>
                    <a:ext uri="{9D8B030D-6E8A-4147-A177-3AD203B41FA5}">
                      <a16:colId xmlns="" xmlns:a16="http://schemas.microsoft.com/office/drawing/2014/main" val="20002"/>
                    </a:ext>
                  </a:extLst>
                </a:gridCol>
                <a:gridCol w="740228">
                  <a:extLst>
                    <a:ext uri="{9D8B030D-6E8A-4147-A177-3AD203B41FA5}">
                      <a16:colId xmlns="" xmlns:a16="http://schemas.microsoft.com/office/drawing/2014/main" val="20003"/>
                    </a:ext>
                  </a:extLst>
                </a:gridCol>
              </a:tblGrid>
              <a:tr h="457200">
                <a:tc>
                  <a:txBody>
                    <a:bodyPr/>
                    <a:lstStyle/>
                    <a:p>
                      <a:endParaRPr lang="en-US" sz="1400" dirty="0"/>
                    </a:p>
                  </a:txBody>
                  <a:tcPr>
                    <a:solidFill>
                      <a:schemeClr val="tx2"/>
                    </a:solidFill>
                  </a:tcPr>
                </a:tc>
                <a:tc>
                  <a:txBody>
                    <a:bodyPr/>
                    <a:lstStyle/>
                    <a:p>
                      <a:pPr marL="0" marR="0" indent="0" algn="ctr" defTabSz="1175553" rtl="0" eaLnBrk="1" latinLnBrk="0" hangingPunct="1">
                        <a:spcBef>
                          <a:spcPts val="0"/>
                        </a:spcBef>
                        <a:spcAft>
                          <a:spcPts val="0"/>
                        </a:spcAft>
                      </a:pPr>
                      <a:r>
                        <a:rPr lang="en-US" sz="1400" b="1" kern="1200" spc="50" dirty="0">
                          <a:solidFill>
                            <a:schemeClr val="lt1"/>
                          </a:solidFill>
                          <a:effectLst/>
                          <a:latin typeface="+mn-lt"/>
                          <a:ea typeface="+mn-ea"/>
                          <a:cs typeface="+mn-cs"/>
                        </a:rPr>
                        <a:t>Rank</a:t>
                      </a:r>
                    </a:p>
                  </a:txBody>
                  <a:tcPr marL="0" marR="0" marT="0" marB="0" anchor="ctr">
                    <a:solidFill>
                      <a:schemeClr val="tx2"/>
                    </a:solidFill>
                  </a:tcPr>
                </a:tc>
                <a:tc>
                  <a:txBody>
                    <a:bodyPr/>
                    <a:lstStyle/>
                    <a:p>
                      <a:pPr marL="0" marR="0" indent="0" algn="ctr" defTabSz="1175553" rtl="0" eaLnBrk="1" latinLnBrk="0" hangingPunct="1">
                        <a:spcBef>
                          <a:spcPts val="0"/>
                        </a:spcBef>
                        <a:spcAft>
                          <a:spcPts val="0"/>
                        </a:spcAft>
                      </a:pPr>
                      <a:r>
                        <a:rPr lang="en-US" sz="1400" b="1" kern="1200" spc="50" dirty="0">
                          <a:solidFill>
                            <a:schemeClr val="lt1"/>
                          </a:solidFill>
                          <a:effectLst/>
                          <a:latin typeface="+mn-lt"/>
                          <a:ea typeface="+mn-ea"/>
                          <a:cs typeface="+mn-cs"/>
                        </a:rPr>
                        <a:t> Risk Issue</a:t>
                      </a:r>
                    </a:p>
                  </a:txBody>
                  <a:tcPr marL="0" marR="0" marT="0" marB="0" anchor="ctr">
                    <a:solidFill>
                      <a:schemeClr val="tx2"/>
                    </a:solidFill>
                  </a:tcPr>
                </a:tc>
                <a:tc>
                  <a:txBody>
                    <a:bodyPr/>
                    <a:lstStyle/>
                    <a:p>
                      <a:pPr marL="0" marR="0" algn="ctr">
                        <a:lnSpc>
                          <a:spcPct val="86000"/>
                        </a:lnSpc>
                        <a:spcBef>
                          <a:spcPts val="0"/>
                        </a:spcBef>
                        <a:spcAft>
                          <a:spcPts val="0"/>
                        </a:spcAft>
                      </a:pPr>
                      <a:r>
                        <a:rPr lang="en-US" sz="1400" spc="50" dirty="0">
                          <a:effectLst/>
                        </a:rPr>
                        <a:t>YOY</a:t>
                      </a:r>
                      <a:r>
                        <a:rPr lang="en-US" sz="1400" spc="50" baseline="0" dirty="0">
                          <a:effectLst/>
                        </a:rPr>
                        <a:t/>
                      </a:r>
                      <a:br>
                        <a:rPr lang="en-US" sz="1400" spc="50" baseline="0" dirty="0">
                          <a:effectLst/>
                        </a:rPr>
                      </a:br>
                      <a:r>
                        <a:rPr lang="en-US" sz="1400" spc="30" dirty="0">
                          <a:effectLst/>
                        </a:rPr>
                        <a:t>Trend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2"/>
                    </a:solidFill>
                  </a:tcPr>
                </a:tc>
                <a:extLst>
                  <a:ext uri="{0D108BD9-81ED-4DB2-BD59-A6C34878D82A}">
                    <a16:rowId xmlns="" xmlns:a16="http://schemas.microsoft.com/office/drawing/2014/main" val="10000"/>
                  </a:ext>
                </a:extLst>
              </a:tr>
            </a:tbl>
          </a:graphicData>
        </a:graphic>
      </p:graphicFrame>
      <p:grpSp>
        <p:nvGrpSpPr>
          <p:cNvPr id="12" name="Group 11"/>
          <p:cNvGrpSpPr/>
          <p:nvPr/>
        </p:nvGrpSpPr>
        <p:grpSpPr>
          <a:xfrm>
            <a:off x="566928" y="1600199"/>
            <a:ext cx="8010144" cy="910337"/>
            <a:chOff x="566928" y="1600199"/>
            <a:chExt cx="8010144" cy="910337"/>
          </a:xfrm>
        </p:grpSpPr>
        <p:sp>
          <p:nvSpPr>
            <p:cNvPr id="9" name="Rectangle 8"/>
            <p:cNvSpPr/>
            <p:nvPr/>
          </p:nvSpPr>
          <p:spPr>
            <a:xfrm>
              <a:off x="566928" y="1600199"/>
              <a:ext cx="733136" cy="91033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1300064" y="1600199"/>
              <a:ext cx="646923" cy="91033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3"/>
                  </a:solidFill>
                  <a:ea typeface="Calibri" panose="020F0502020204030204" pitchFamily="34" charset="0"/>
                  <a:cs typeface="Angsana New" panose="02020603050405020304" pitchFamily="18" charset="-34"/>
                </a:rPr>
                <a:t>1</a:t>
              </a:r>
            </a:p>
          </p:txBody>
        </p:sp>
        <p:sp>
          <p:nvSpPr>
            <p:cNvPr id="51" name="Rectangle 50"/>
            <p:cNvSpPr/>
            <p:nvPr/>
          </p:nvSpPr>
          <p:spPr>
            <a:xfrm>
              <a:off x="1946988" y="1600199"/>
              <a:ext cx="5903168" cy="910337"/>
            </a:xfrm>
            <a:prstGeom prst="rect">
              <a:avLst/>
            </a:prstGeom>
            <a:solidFill>
              <a:schemeClr val="bg1"/>
            </a:solidFill>
            <a:ln w="12700">
              <a:solidFill>
                <a:schemeClr val="bg1">
                  <a:lumMod val="85000"/>
                </a:schemeClr>
              </a:solidFill>
            </a:ln>
          </p:spPr>
          <p:txBody>
            <a:bodyPr lIns="45720" rIns="45720" rtlCol="0" anchor="ctr"/>
            <a:lstStyle/>
            <a:p>
              <a:pPr lvl="0" defTabSz="1175553">
                <a:defRPr/>
              </a:pPr>
              <a:r>
                <a:rPr lang="en-US" sz="1200" b="1" spc="30" dirty="0">
                  <a:solidFill>
                    <a:schemeClr val="accent1"/>
                  </a:solidFill>
                </a:rPr>
                <a:t>Rapid speed of disruptive innovations and </a:t>
              </a:r>
              <a:r>
                <a:rPr lang="en-US" sz="1200" b="1" spc="60" dirty="0">
                  <a:solidFill>
                    <a:schemeClr val="accent1"/>
                  </a:solidFill>
                </a:rPr>
                <a:t>new technologies</a:t>
              </a:r>
              <a:r>
                <a:rPr lang="en-US" sz="1200" b="1" dirty="0">
                  <a:solidFill>
                    <a:schemeClr val="accent1"/>
                  </a:solidFill>
                  <a:cs typeface="Angsana New" panose="02020603050405020304" pitchFamily="18" charset="-34"/>
                </a:rPr>
                <a:t> –</a:t>
              </a:r>
              <a:r>
                <a:rPr lang="en-US" sz="1200" b="1" dirty="0">
                  <a:solidFill>
                    <a:schemeClr val="accent3"/>
                  </a:solidFill>
                  <a:cs typeface="Angsana New" panose="02020603050405020304" pitchFamily="18" charset="-34"/>
                </a:rPr>
                <a:t> </a:t>
              </a:r>
              <a:r>
                <a:rPr lang="en-US" sz="1200" dirty="0">
                  <a:cs typeface="Angsana New" panose="02020603050405020304" pitchFamily="18" charset="-34"/>
                </a:rPr>
                <a:t>Rapid speed of disruptive innovations and/or new technologies within the industry may outpace our organization’s ability to compete and/or manage the risk appropriately, without making significant changes to our operating model.</a:t>
              </a:r>
            </a:p>
          </p:txBody>
        </p:sp>
        <p:sp>
          <p:nvSpPr>
            <p:cNvPr id="52" name="Rectangle 51"/>
            <p:cNvSpPr/>
            <p:nvPr/>
          </p:nvSpPr>
          <p:spPr>
            <a:xfrm>
              <a:off x="7850155" y="1600199"/>
              <a:ext cx="726917" cy="91033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0" name="Straight Arrow Connector 79"/>
            <p:cNvCxnSpPr/>
            <p:nvPr/>
          </p:nvCxnSpPr>
          <p:spPr>
            <a:xfrm flipV="1">
              <a:off x="8217633" y="1781047"/>
              <a:ext cx="0" cy="54864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1" name="Freeform 80"/>
            <p:cNvSpPr>
              <a:spLocks noChangeAspect="1"/>
            </p:cNvSpPr>
            <p:nvPr/>
          </p:nvSpPr>
          <p:spPr bwMode="auto">
            <a:xfrm>
              <a:off x="668081" y="1793813"/>
              <a:ext cx="530830" cy="525096"/>
            </a:xfrm>
            <a:custGeom>
              <a:avLst/>
              <a:gdLst>
                <a:gd name="connsiteX0" fmla="*/ 1560686 w 1616769"/>
                <a:gd name="connsiteY0" fmla="*/ 1489969 h 1599307"/>
                <a:gd name="connsiteX1" fmla="*/ 1599803 w 1616769"/>
                <a:gd name="connsiteY1" fmla="*/ 1506935 h 1599307"/>
                <a:gd name="connsiteX2" fmla="*/ 1599803 w 1616769"/>
                <a:gd name="connsiteY2" fmla="*/ 1582341 h 1599307"/>
                <a:gd name="connsiteX3" fmla="*/ 1524397 w 1616769"/>
                <a:gd name="connsiteY3" fmla="*/ 1582341 h 1599307"/>
                <a:gd name="connsiteX4" fmla="*/ 1524397 w 1616769"/>
                <a:gd name="connsiteY4" fmla="*/ 1506935 h 1599307"/>
                <a:gd name="connsiteX5" fmla="*/ 1560686 w 1616769"/>
                <a:gd name="connsiteY5" fmla="*/ 1489969 h 1599307"/>
                <a:gd name="connsiteX6" fmla="*/ 0 w 1616769"/>
                <a:gd name="connsiteY6" fmla="*/ 676275 h 1599307"/>
                <a:gd name="connsiteX7" fmla="*/ 920750 w 1616769"/>
                <a:gd name="connsiteY7" fmla="*/ 1597025 h 1599307"/>
                <a:gd name="connsiteX8" fmla="*/ 845279 w 1616769"/>
                <a:gd name="connsiteY8" fmla="*/ 1597025 h 1599307"/>
                <a:gd name="connsiteX9" fmla="*/ 0 w 1616769"/>
                <a:gd name="connsiteY9" fmla="*/ 751747 h 1599307"/>
                <a:gd name="connsiteX10" fmla="*/ 0 w 1616769"/>
                <a:gd name="connsiteY10" fmla="*/ 676275 h 1599307"/>
                <a:gd name="connsiteX11" fmla="*/ 0 w 1616769"/>
                <a:gd name="connsiteY11" fmla="*/ 339725 h 1599307"/>
                <a:gd name="connsiteX12" fmla="*/ 1255713 w 1616769"/>
                <a:gd name="connsiteY12" fmla="*/ 1597025 h 1599307"/>
                <a:gd name="connsiteX13" fmla="*/ 1180295 w 1616769"/>
                <a:gd name="connsiteY13" fmla="*/ 1597025 h 1599307"/>
                <a:gd name="connsiteX14" fmla="*/ 0 w 1616769"/>
                <a:gd name="connsiteY14" fmla="*/ 415238 h 1599307"/>
                <a:gd name="connsiteX15" fmla="*/ 0 w 1616769"/>
                <a:gd name="connsiteY15" fmla="*/ 339725 h 1599307"/>
                <a:gd name="connsiteX16" fmla="*/ 0 w 1616769"/>
                <a:gd name="connsiteY16" fmla="*/ 0 h 1599307"/>
                <a:gd name="connsiteX17" fmla="*/ 1589088 w 1616769"/>
                <a:gd name="connsiteY17" fmla="*/ 1435100 h 1599307"/>
                <a:gd name="connsiteX18" fmla="*/ 1513597 w 1616769"/>
                <a:gd name="connsiteY18" fmla="*/ 1435100 h 1599307"/>
                <a:gd name="connsiteX19" fmla="*/ 0 w 1616769"/>
                <a:gd name="connsiteY19" fmla="*/ 75531 h 1599307"/>
                <a:gd name="connsiteX20" fmla="*/ 0 w 1616769"/>
                <a:gd name="connsiteY20" fmla="*/ 0 h 1599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16769" h="1599307">
                  <a:moveTo>
                    <a:pt x="1560686" y="1489969"/>
                  </a:moveTo>
                  <a:cubicBezTo>
                    <a:pt x="1574353" y="1489969"/>
                    <a:pt x="1588492" y="1495624"/>
                    <a:pt x="1599803" y="1506935"/>
                  </a:cubicBezTo>
                  <a:cubicBezTo>
                    <a:pt x="1622425" y="1529557"/>
                    <a:pt x="1622425" y="1563490"/>
                    <a:pt x="1599803" y="1582341"/>
                  </a:cubicBezTo>
                  <a:cubicBezTo>
                    <a:pt x="1577181" y="1604963"/>
                    <a:pt x="1543248" y="1604963"/>
                    <a:pt x="1524397" y="1582341"/>
                  </a:cubicBezTo>
                  <a:cubicBezTo>
                    <a:pt x="1501775" y="1563490"/>
                    <a:pt x="1501775" y="1529557"/>
                    <a:pt x="1524397" y="1506935"/>
                  </a:cubicBezTo>
                  <a:cubicBezTo>
                    <a:pt x="1533823" y="1495624"/>
                    <a:pt x="1547019" y="1489969"/>
                    <a:pt x="1560686" y="1489969"/>
                  </a:cubicBezTo>
                  <a:close/>
                  <a:moveTo>
                    <a:pt x="0" y="676275"/>
                  </a:moveTo>
                  <a:cubicBezTo>
                    <a:pt x="505658" y="676275"/>
                    <a:pt x="920750" y="1087594"/>
                    <a:pt x="920750" y="1597025"/>
                  </a:cubicBezTo>
                  <a:cubicBezTo>
                    <a:pt x="845279" y="1597025"/>
                    <a:pt x="845279" y="1597025"/>
                    <a:pt x="845279" y="1597025"/>
                  </a:cubicBezTo>
                  <a:cubicBezTo>
                    <a:pt x="845279" y="1132877"/>
                    <a:pt x="464149" y="751747"/>
                    <a:pt x="0" y="751747"/>
                  </a:cubicBezTo>
                  <a:cubicBezTo>
                    <a:pt x="0" y="676275"/>
                    <a:pt x="0" y="676275"/>
                    <a:pt x="0" y="676275"/>
                  </a:cubicBezTo>
                  <a:close/>
                  <a:moveTo>
                    <a:pt x="0" y="339725"/>
                  </a:moveTo>
                  <a:cubicBezTo>
                    <a:pt x="693847" y="339725"/>
                    <a:pt x="1255713" y="902301"/>
                    <a:pt x="1255713" y="1597025"/>
                  </a:cubicBezTo>
                  <a:cubicBezTo>
                    <a:pt x="1180295" y="1597025"/>
                    <a:pt x="1180295" y="1597025"/>
                    <a:pt x="1180295" y="1597025"/>
                  </a:cubicBezTo>
                  <a:cubicBezTo>
                    <a:pt x="1180295" y="943833"/>
                    <a:pt x="648596" y="415238"/>
                    <a:pt x="0" y="415238"/>
                  </a:cubicBezTo>
                  <a:cubicBezTo>
                    <a:pt x="0" y="339725"/>
                    <a:pt x="0" y="339725"/>
                    <a:pt x="0" y="339725"/>
                  </a:cubicBezTo>
                  <a:close/>
                  <a:moveTo>
                    <a:pt x="0" y="0"/>
                  </a:moveTo>
                  <a:cubicBezTo>
                    <a:pt x="826628" y="0"/>
                    <a:pt x="1506048" y="630688"/>
                    <a:pt x="1589088" y="1435100"/>
                  </a:cubicBezTo>
                  <a:lnTo>
                    <a:pt x="1513597" y="1435100"/>
                  </a:lnTo>
                  <a:cubicBezTo>
                    <a:pt x="1430557" y="672231"/>
                    <a:pt x="785108" y="75531"/>
                    <a:pt x="0" y="75531"/>
                  </a:cubicBezTo>
                  <a:cubicBezTo>
                    <a:pt x="0" y="75531"/>
                    <a:pt x="0" y="75531"/>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defTabSz="457200" fontAlgn="auto">
                <a:spcBef>
                  <a:spcPts val="0"/>
                </a:spcBef>
                <a:spcAft>
                  <a:spcPts val="0"/>
                </a:spcAft>
              </a:pPr>
              <a:endParaRPr lang="en-US" dirty="0">
                <a:solidFill>
                  <a:srgbClr val="3C3D3E"/>
                </a:solidFill>
                <a:latin typeface="Arial"/>
                <a:cs typeface="+mn-cs"/>
              </a:endParaRPr>
            </a:p>
          </p:txBody>
        </p:sp>
      </p:grpSp>
      <p:grpSp>
        <p:nvGrpSpPr>
          <p:cNvPr id="82" name="Group 81"/>
          <p:cNvGrpSpPr/>
          <p:nvPr/>
        </p:nvGrpSpPr>
        <p:grpSpPr>
          <a:xfrm>
            <a:off x="90722" y="1133944"/>
            <a:ext cx="463116" cy="463116"/>
            <a:chOff x="5108303" y="1920466"/>
            <a:chExt cx="731520" cy="731520"/>
          </a:xfrm>
        </p:grpSpPr>
        <p:sp>
          <p:nvSpPr>
            <p:cNvPr id="83" name="Rectangle 82"/>
            <p:cNvSpPr/>
            <p:nvPr/>
          </p:nvSpPr>
          <p:spPr>
            <a:xfrm>
              <a:off x="5108303" y="1920466"/>
              <a:ext cx="731520" cy="73152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83"/>
            <p:cNvSpPr>
              <a:spLocks noChangeAspect="1" noChangeArrowheads="1"/>
            </p:cNvSpPr>
            <p:nvPr/>
          </p:nvSpPr>
          <p:spPr bwMode="auto">
            <a:xfrm>
              <a:off x="5206668" y="2060003"/>
              <a:ext cx="534789" cy="452445"/>
            </a:xfrm>
            <a:custGeom>
              <a:avLst/>
              <a:gdLst>
                <a:gd name="connsiteX0" fmla="*/ 1844676 w 1897064"/>
                <a:gd name="connsiteY0" fmla="*/ 1495425 h 1604963"/>
                <a:gd name="connsiteX1" fmla="*/ 1897064 w 1897064"/>
                <a:gd name="connsiteY1" fmla="*/ 1550194 h 1604963"/>
                <a:gd name="connsiteX2" fmla="*/ 1844676 w 1897064"/>
                <a:gd name="connsiteY2" fmla="*/ 1604963 h 1604963"/>
                <a:gd name="connsiteX3" fmla="*/ 1792288 w 1897064"/>
                <a:gd name="connsiteY3" fmla="*/ 1550194 h 1604963"/>
                <a:gd name="connsiteX4" fmla="*/ 1844676 w 1897064"/>
                <a:gd name="connsiteY4" fmla="*/ 1495425 h 1604963"/>
                <a:gd name="connsiteX5" fmla="*/ 958353 w 1897064"/>
                <a:gd name="connsiteY5" fmla="*/ 1163638 h 1604963"/>
                <a:gd name="connsiteX6" fmla="*/ 1052514 w 1897064"/>
                <a:gd name="connsiteY6" fmla="*/ 1262063 h 1604963"/>
                <a:gd name="connsiteX7" fmla="*/ 954587 w 1897064"/>
                <a:gd name="connsiteY7" fmla="*/ 1360488 h 1604963"/>
                <a:gd name="connsiteX8" fmla="*/ 860426 w 1897064"/>
                <a:gd name="connsiteY8" fmla="*/ 1262063 h 1604963"/>
                <a:gd name="connsiteX9" fmla="*/ 958353 w 1897064"/>
                <a:gd name="connsiteY9" fmla="*/ 1163638 h 1604963"/>
                <a:gd name="connsiteX10" fmla="*/ 863601 w 1897064"/>
                <a:gd name="connsiteY10" fmla="*/ 600075 h 1604963"/>
                <a:gd name="connsiteX11" fmla="*/ 1047751 w 1897064"/>
                <a:gd name="connsiteY11" fmla="*/ 600075 h 1604963"/>
                <a:gd name="connsiteX12" fmla="*/ 1017589 w 1897064"/>
                <a:gd name="connsiteY12" fmla="*/ 1114425 h 1604963"/>
                <a:gd name="connsiteX13" fmla="*/ 893764 w 1897064"/>
                <a:gd name="connsiteY13" fmla="*/ 1114425 h 1604963"/>
                <a:gd name="connsiteX14" fmla="*/ 954087 w 1897064"/>
                <a:gd name="connsiteY14" fmla="*/ 0 h 1604963"/>
                <a:gd name="connsiteX15" fmla="*/ 1822450 w 1897064"/>
                <a:gd name="connsiteY15" fmla="*/ 1438275 h 1604963"/>
                <a:gd name="connsiteX16" fmla="*/ 1757362 w 1897064"/>
                <a:gd name="connsiteY16" fmla="*/ 1481138 h 1604963"/>
                <a:gd name="connsiteX17" fmla="*/ 954087 w 1897064"/>
                <a:gd name="connsiteY17" fmla="*/ 147637 h 1604963"/>
                <a:gd name="connsiteX18" fmla="*/ 131762 w 1897064"/>
                <a:gd name="connsiteY18" fmla="*/ 1511301 h 1604963"/>
                <a:gd name="connsiteX19" fmla="*/ 1735137 w 1897064"/>
                <a:gd name="connsiteY19" fmla="*/ 1511301 h 1604963"/>
                <a:gd name="connsiteX20" fmla="*/ 1735137 w 1897064"/>
                <a:gd name="connsiteY20" fmla="*/ 1585913 h 1604963"/>
                <a:gd name="connsiteX21" fmla="*/ 0 w 1897064"/>
                <a:gd name="connsiteY21" fmla="*/ 158591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97064" h="1604963">
                  <a:moveTo>
                    <a:pt x="1844676" y="1495425"/>
                  </a:moveTo>
                  <a:cubicBezTo>
                    <a:pt x="1873609" y="1495425"/>
                    <a:pt x="1897064" y="1519946"/>
                    <a:pt x="1897064" y="1550194"/>
                  </a:cubicBezTo>
                  <a:cubicBezTo>
                    <a:pt x="1897064" y="1580442"/>
                    <a:pt x="1873609" y="1604963"/>
                    <a:pt x="1844676" y="1604963"/>
                  </a:cubicBezTo>
                  <a:cubicBezTo>
                    <a:pt x="1815743" y="1604963"/>
                    <a:pt x="1792288" y="1580442"/>
                    <a:pt x="1792288" y="1550194"/>
                  </a:cubicBezTo>
                  <a:cubicBezTo>
                    <a:pt x="1792288" y="1519946"/>
                    <a:pt x="1815743" y="1495425"/>
                    <a:pt x="1844676" y="1495425"/>
                  </a:cubicBezTo>
                  <a:close/>
                  <a:moveTo>
                    <a:pt x="958353" y="1163638"/>
                  </a:moveTo>
                  <a:cubicBezTo>
                    <a:pt x="1011083" y="1163638"/>
                    <a:pt x="1052514" y="1209065"/>
                    <a:pt x="1052514" y="1262063"/>
                  </a:cubicBezTo>
                  <a:cubicBezTo>
                    <a:pt x="1052514" y="1315061"/>
                    <a:pt x="1007317" y="1360488"/>
                    <a:pt x="954587" y="1360488"/>
                  </a:cubicBezTo>
                  <a:cubicBezTo>
                    <a:pt x="901857" y="1360488"/>
                    <a:pt x="860426" y="1315061"/>
                    <a:pt x="860426" y="1262063"/>
                  </a:cubicBezTo>
                  <a:cubicBezTo>
                    <a:pt x="860426" y="1209065"/>
                    <a:pt x="905623" y="1163638"/>
                    <a:pt x="958353" y="1163638"/>
                  </a:cubicBezTo>
                  <a:close/>
                  <a:moveTo>
                    <a:pt x="863601" y="600075"/>
                  </a:moveTo>
                  <a:lnTo>
                    <a:pt x="1047751" y="600075"/>
                  </a:lnTo>
                  <a:lnTo>
                    <a:pt x="1017589" y="1114425"/>
                  </a:lnTo>
                  <a:lnTo>
                    <a:pt x="893764" y="1114425"/>
                  </a:lnTo>
                  <a:close/>
                  <a:moveTo>
                    <a:pt x="954087" y="0"/>
                  </a:moveTo>
                  <a:lnTo>
                    <a:pt x="1822450" y="1438275"/>
                  </a:lnTo>
                  <a:lnTo>
                    <a:pt x="1757362" y="1481138"/>
                  </a:lnTo>
                  <a:lnTo>
                    <a:pt x="954087" y="147637"/>
                  </a:lnTo>
                  <a:lnTo>
                    <a:pt x="131762" y="1511301"/>
                  </a:lnTo>
                  <a:lnTo>
                    <a:pt x="1735137" y="1511301"/>
                  </a:lnTo>
                  <a:lnTo>
                    <a:pt x="1735137" y="1585913"/>
                  </a:lnTo>
                  <a:lnTo>
                    <a:pt x="0" y="1585913"/>
                  </a:ln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85" name="Group 84"/>
          <p:cNvGrpSpPr/>
          <p:nvPr/>
        </p:nvGrpSpPr>
        <p:grpSpPr>
          <a:xfrm>
            <a:off x="8587958" y="1133944"/>
            <a:ext cx="463116" cy="463116"/>
            <a:chOff x="5108303" y="1920466"/>
            <a:chExt cx="731520" cy="731520"/>
          </a:xfrm>
        </p:grpSpPr>
        <p:sp>
          <p:nvSpPr>
            <p:cNvPr id="86" name="Rectangle 85"/>
            <p:cNvSpPr/>
            <p:nvPr/>
          </p:nvSpPr>
          <p:spPr>
            <a:xfrm>
              <a:off x="5108303" y="1920466"/>
              <a:ext cx="731520" cy="73152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86"/>
            <p:cNvSpPr>
              <a:spLocks noChangeAspect="1"/>
            </p:cNvSpPr>
            <p:nvPr/>
          </p:nvSpPr>
          <p:spPr bwMode="auto">
            <a:xfrm>
              <a:off x="5259939" y="2075708"/>
              <a:ext cx="428249" cy="421036"/>
            </a:xfrm>
            <a:custGeom>
              <a:avLst/>
              <a:gdLst>
                <a:gd name="connsiteX0" fmla="*/ 1828974 w 1885057"/>
                <a:gd name="connsiteY0" fmla="*/ 1743968 h 1853306"/>
                <a:gd name="connsiteX1" fmla="*/ 1868091 w 1885057"/>
                <a:gd name="connsiteY1" fmla="*/ 1760934 h 1853306"/>
                <a:gd name="connsiteX2" fmla="*/ 1868091 w 1885057"/>
                <a:gd name="connsiteY2" fmla="*/ 1836340 h 1853306"/>
                <a:gd name="connsiteX3" fmla="*/ 1792685 w 1885057"/>
                <a:gd name="connsiteY3" fmla="*/ 1836340 h 1853306"/>
                <a:gd name="connsiteX4" fmla="*/ 1792685 w 1885057"/>
                <a:gd name="connsiteY4" fmla="*/ 1760934 h 1853306"/>
                <a:gd name="connsiteX5" fmla="*/ 1828974 w 1885057"/>
                <a:gd name="connsiteY5" fmla="*/ 1743968 h 1853306"/>
                <a:gd name="connsiteX6" fmla="*/ 1339850 w 1885057"/>
                <a:gd name="connsiteY6" fmla="*/ 742950 h 1853306"/>
                <a:gd name="connsiteX7" fmla="*/ 1414463 w 1885057"/>
                <a:gd name="connsiteY7" fmla="*/ 742950 h 1853306"/>
                <a:gd name="connsiteX8" fmla="*/ 1414463 w 1885057"/>
                <a:gd name="connsiteY8" fmla="*/ 1762125 h 1853306"/>
                <a:gd name="connsiteX9" fmla="*/ 1720850 w 1885057"/>
                <a:gd name="connsiteY9" fmla="*/ 1762125 h 1853306"/>
                <a:gd name="connsiteX10" fmla="*/ 1720850 w 1885057"/>
                <a:gd name="connsiteY10" fmla="*/ 1836737 h 1853306"/>
                <a:gd name="connsiteX11" fmla="*/ 22225 w 1885057"/>
                <a:gd name="connsiteY11" fmla="*/ 1836737 h 1853306"/>
                <a:gd name="connsiteX12" fmla="*/ 22225 w 1885057"/>
                <a:gd name="connsiteY12" fmla="*/ 1762125 h 1853306"/>
                <a:gd name="connsiteX13" fmla="*/ 436563 w 1885057"/>
                <a:gd name="connsiteY13" fmla="*/ 1762125 h 1853306"/>
                <a:gd name="connsiteX14" fmla="*/ 436563 w 1885057"/>
                <a:gd name="connsiteY14" fmla="*/ 1285875 h 1853306"/>
                <a:gd name="connsiteX15" fmla="*/ 512763 w 1885057"/>
                <a:gd name="connsiteY15" fmla="*/ 1285875 h 1853306"/>
                <a:gd name="connsiteX16" fmla="*/ 512763 w 1885057"/>
                <a:gd name="connsiteY16" fmla="*/ 1762125 h 1853306"/>
                <a:gd name="connsiteX17" fmla="*/ 885825 w 1885057"/>
                <a:gd name="connsiteY17" fmla="*/ 1762125 h 1853306"/>
                <a:gd name="connsiteX18" fmla="*/ 885825 w 1885057"/>
                <a:gd name="connsiteY18" fmla="*/ 1011238 h 1853306"/>
                <a:gd name="connsiteX19" fmla="*/ 962025 w 1885057"/>
                <a:gd name="connsiteY19" fmla="*/ 1011238 h 1853306"/>
                <a:gd name="connsiteX20" fmla="*/ 962025 w 1885057"/>
                <a:gd name="connsiteY20" fmla="*/ 1762125 h 1853306"/>
                <a:gd name="connsiteX21" fmla="*/ 1339850 w 1885057"/>
                <a:gd name="connsiteY21" fmla="*/ 1762125 h 1853306"/>
                <a:gd name="connsiteX22" fmla="*/ 1792288 w 1885057"/>
                <a:gd name="connsiteY22" fmla="*/ 468312 h 1853306"/>
                <a:gd name="connsiteX23" fmla="*/ 1866901 w 1885057"/>
                <a:gd name="connsiteY23" fmla="*/ 468312 h 1853306"/>
                <a:gd name="connsiteX24" fmla="*/ 1866901 w 1885057"/>
                <a:gd name="connsiteY24" fmla="*/ 1689099 h 1853306"/>
                <a:gd name="connsiteX25" fmla="*/ 1792288 w 1885057"/>
                <a:gd name="connsiteY25" fmla="*/ 1689099 h 1853306"/>
                <a:gd name="connsiteX26" fmla="*/ 1452563 w 1885057"/>
                <a:gd name="connsiteY26" fmla="*/ 0 h 1853306"/>
                <a:gd name="connsiteX27" fmla="*/ 1770063 w 1885057"/>
                <a:gd name="connsiteY27" fmla="*/ 0 h 1853306"/>
                <a:gd name="connsiteX28" fmla="*/ 1770063 w 1885057"/>
                <a:gd name="connsiteY28" fmla="*/ 320675 h 1853306"/>
                <a:gd name="connsiteX29" fmla="*/ 1693863 w 1885057"/>
                <a:gd name="connsiteY29" fmla="*/ 320675 h 1853306"/>
                <a:gd name="connsiteX30" fmla="*/ 1693863 w 1885057"/>
                <a:gd name="connsiteY30" fmla="*/ 128587 h 1853306"/>
                <a:gd name="connsiteX31" fmla="*/ 44450 w 1885057"/>
                <a:gd name="connsiteY31" fmla="*/ 1381125 h 1853306"/>
                <a:gd name="connsiteX32" fmla="*/ 0 w 1885057"/>
                <a:gd name="connsiteY32" fmla="*/ 1320800 h 1853306"/>
                <a:gd name="connsiteX33" fmla="*/ 1636713 w 1885057"/>
                <a:gd name="connsiteY33" fmla="*/ 76200 h 1853306"/>
                <a:gd name="connsiteX34" fmla="*/ 1452563 w 1885057"/>
                <a:gd name="connsiteY34" fmla="*/ 76200 h 185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85057" h="1853306">
                  <a:moveTo>
                    <a:pt x="1828974" y="1743968"/>
                  </a:moveTo>
                  <a:cubicBezTo>
                    <a:pt x="1842642" y="1743968"/>
                    <a:pt x="1856780" y="1749623"/>
                    <a:pt x="1868091" y="1760934"/>
                  </a:cubicBezTo>
                  <a:cubicBezTo>
                    <a:pt x="1890713" y="1779786"/>
                    <a:pt x="1890713" y="1813718"/>
                    <a:pt x="1868091" y="1836340"/>
                  </a:cubicBezTo>
                  <a:cubicBezTo>
                    <a:pt x="1845469" y="1858962"/>
                    <a:pt x="1811537" y="1858962"/>
                    <a:pt x="1792685" y="1836340"/>
                  </a:cubicBezTo>
                  <a:cubicBezTo>
                    <a:pt x="1770063" y="1813718"/>
                    <a:pt x="1770063" y="1779786"/>
                    <a:pt x="1792685" y="1760934"/>
                  </a:cubicBezTo>
                  <a:cubicBezTo>
                    <a:pt x="1802111" y="1749623"/>
                    <a:pt x="1815307" y="1743968"/>
                    <a:pt x="1828974" y="1743968"/>
                  </a:cubicBezTo>
                  <a:close/>
                  <a:moveTo>
                    <a:pt x="1339850" y="742950"/>
                  </a:moveTo>
                  <a:lnTo>
                    <a:pt x="1414463" y="742950"/>
                  </a:lnTo>
                  <a:lnTo>
                    <a:pt x="1414463" y="1762125"/>
                  </a:lnTo>
                  <a:lnTo>
                    <a:pt x="1720850" y="1762125"/>
                  </a:lnTo>
                  <a:lnTo>
                    <a:pt x="1720850" y="1836737"/>
                  </a:lnTo>
                  <a:lnTo>
                    <a:pt x="22225" y="1836737"/>
                  </a:lnTo>
                  <a:lnTo>
                    <a:pt x="22225" y="1762125"/>
                  </a:lnTo>
                  <a:lnTo>
                    <a:pt x="436563" y="1762125"/>
                  </a:lnTo>
                  <a:lnTo>
                    <a:pt x="436563" y="1285875"/>
                  </a:lnTo>
                  <a:lnTo>
                    <a:pt x="512763" y="1285875"/>
                  </a:lnTo>
                  <a:lnTo>
                    <a:pt x="512763" y="1762125"/>
                  </a:lnTo>
                  <a:lnTo>
                    <a:pt x="885825" y="1762125"/>
                  </a:lnTo>
                  <a:lnTo>
                    <a:pt x="885825" y="1011238"/>
                  </a:lnTo>
                  <a:lnTo>
                    <a:pt x="962025" y="1011238"/>
                  </a:lnTo>
                  <a:lnTo>
                    <a:pt x="962025" y="1762125"/>
                  </a:lnTo>
                  <a:lnTo>
                    <a:pt x="1339850" y="1762125"/>
                  </a:lnTo>
                  <a:close/>
                  <a:moveTo>
                    <a:pt x="1792288" y="468312"/>
                  </a:moveTo>
                  <a:lnTo>
                    <a:pt x="1866901" y="468312"/>
                  </a:lnTo>
                  <a:lnTo>
                    <a:pt x="1866901" y="1689099"/>
                  </a:lnTo>
                  <a:lnTo>
                    <a:pt x="1792288" y="1689099"/>
                  </a:lnTo>
                  <a:close/>
                  <a:moveTo>
                    <a:pt x="1452563" y="0"/>
                  </a:moveTo>
                  <a:lnTo>
                    <a:pt x="1770063" y="0"/>
                  </a:lnTo>
                  <a:lnTo>
                    <a:pt x="1770063" y="320675"/>
                  </a:lnTo>
                  <a:lnTo>
                    <a:pt x="1693863" y="320675"/>
                  </a:lnTo>
                  <a:lnTo>
                    <a:pt x="1693863" y="128587"/>
                  </a:lnTo>
                  <a:lnTo>
                    <a:pt x="44450" y="1381125"/>
                  </a:lnTo>
                  <a:lnTo>
                    <a:pt x="0" y="1320800"/>
                  </a:lnTo>
                  <a:lnTo>
                    <a:pt x="1636713" y="76200"/>
                  </a:lnTo>
                  <a:lnTo>
                    <a:pt x="1452563" y="76200"/>
                  </a:ln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solidFill>
                  <a:prstClr val="black"/>
                </a:solidFill>
              </a:endParaRPr>
            </a:p>
          </p:txBody>
        </p:sp>
      </p:grpSp>
      <p:grpSp>
        <p:nvGrpSpPr>
          <p:cNvPr id="11" name="Group 10"/>
          <p:cNvGrpSpPr/>
          <p:nvPr/>
        </p:nvGrpSpPr>
        <p:grpSpPr>
          <a:xfrm>
            <a:off x="566928" y="4335304"/>
            <a:ext cx="8010144" cy="910337"/>
            <a:chOff x="566928" y="2515375"/>
            <a:chExt cx="8010144" cy="910337"/>
          </a:xfrm>
        </p:grpSpPr>
        <p:sp>
          <p:nvSpPr>
            <p:cNvPr id="54" name="Rectangle 53"/>
            <p:cNvSpPr/>
            <p:nvPr/>
          </p:nvSpPr>
          <p:spPr>
            <a:xfrm>
              <a:off x="566928" y="2515375"/>
              <a:ext cx="733136" cy="91033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1300064" y="2515375"/>
              <a:ext cx="646923" cy="91033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5553"/>
              <a:r>
                <a:rPr lang="en-US" sz="1400" b="1" dirty="0" smtClean="0">
                  <a:solidFill>
                    <a:schemeClr val="accent3"/>
                  </a:solidFill>
                  <a:ea typeface="Calibri" panose="020F0502020204030204" pitchFamily="34" charset="0"/>
                  <a:cs typeface="Angsana New" panose="02020603050405020304" pitchFamily="18" charset="-34"/>
                </a:rPr>
                <a:t>4</a:t>
              </a:r>
              <a:endParaRPr lang="en-US" sz="1400" b="1" dirty="0">
                <a:solidFill>
                  <a:schemeClr val="accent3"/>
                </a:solidFill>
                <a:ea typeface="Calibri" panose="020F0502020204030204" pitchFamily="34" charset="0"/>
                <a:cs typeface="Angsana New" panose="02020603050405020304" pitchFamily="18" charset="-34"/>
              </a:endParaRPr>
            </a:p>
          </p:txBody>
        </p:sp>
        <p:sp>
          <p:nvSpPr>
            <p:cNvPr id="56" name="Rectangle 55"/>
            <p:cNvSpPr/>
            <p:nvPr/>
          </p:nvSpPr>
          <p:spPr>
            <a:xfrm>
              <a:off x="1946988" y="2515375"/>
              <a:ext cx="5903168" cy="91033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lvl="0" defTabSz="1175553">
                <a:defRPr/>
              </a:pPr>
              <a:r>
                <a:rPr lang="en-US" sz="1200" b="1" spc="50" dirty="0" smtClean="0">
                  <a:solidFill>
                    <a:schemeClr val="accent1"/>
                  </a:solidFill>
                </a:rPr>
                <a:t>Customer preferences </a:t>
              </a:r>
              <a:r>
                <a:rPr lang="en-US" sz="1200" b="1" dirty="0" smtClean="0">
                  <a:solidFill>
                    <a:schemeClr val="accent1"/>
                  </a:solidFill>
                  <a:cs typeface="Angsana New" panose="02020603050405020304" pitchFamily="18" charset="-34"/>
                </a:rPr>
                <a:t>– </a:t>
              </a:r>
              <a:r>
                <a:rPr lang="en-US" sz="1200" dirty="0">
                  <a:solidFill>
                    <a:schemeClr val="tx1"/>
                  </a:solidFill>
                  <a:cs typeface="Angsana New" panose="02020603050405020304" pitchFamily="18" charset="-34"/>
                </a:rPr>
                <a:t>Shifts in social, environmental, and other customer preferences and expectations may be difficult for us to identify and address on a timely basis</a:t>
              </a:r>
              <a:endParaRPr lang="en-US" sz="1200" dirty="0">
                <a:solidFill>
                  <a:schemeClr val="tx1"/>
                </a:solidFill>
                <a:ea typeface="Calibri" panose="020F0502020204030204" pitchFamily="34" charset="0"/>
                <a:cs typeface="Angsana New" panose="02020603050405020304" pitchFamily="18" charset="-34"/>
              </a:endParaRPr>
            </a:p>
          </p:txBody>
        </p:sp>
        <p:sp>
          <p:nvSpPr>
            <p:cNvPr id="57" name="Rectangle 56"/>
            <p:cNvSpPr/>
            <p:nvPr/>
          </p:nvSpPr>
          <p:spPr>
            <a:xfrm>
              <a:off x="7850155" y="2515375"/>
              <a:ext cx="726917" cy="91033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8" name="Straight Arrow Connector 87"/>
            <p:cNvCxnSpPr/>
            <p:nvPr/>
          </p:nvCxnSpPr>
          <p:spPr>
            <a:xfrm flipV="1">
              <a:off x="8217633" y="2696223"/>
              <a:ext cx="0" cy="54864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566928" y="3421667"/>
            <a:ext cx="8010144" cy="910337"/>
            <a:chOff x="566928" y="3430551"/>
            <a:chExt cx="8010144" cy="910337"/>
          </a:xfrm>
        </p:grpSpPr>
        <p:sp>
          <p:nvSpPr>
            <p:cNvPr id="59" name="Rectangle 58"/>
            <p:cNvSpPr/>
            <p:nvPr/>
          </p:nvSpPr>
          <p:spPr>
            <a:xfrm>
              <a:off x="566928" y="3430551"/>
              <a:ext cx="733136" cy="91033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1300064" y="3430551"/>
              <a:ext cx="646923" cy="91033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5553"/>
              <a:r>
                <a:rPr lang="en-US" sz="1400" b="1" dirty="0">
                  <a:solidFill>
                    <a:schemeClr val="accent3"/>
                  </a:solidFill>
                  <a:ea typeface="Calibri" panose="020F0502020204030204" pitchFamily="34" charset="0"/>
                  <a:cs typeface="Angsana New" panose="02020603050405020304" pitchFamily="18" charset="-34"/>
                </a:rPr>
                <a:t>3</a:t>
              </a:r>
            </a:p>
          </p:txBody>
        </p:sp>
        <p:sp>
          <p:nvSpPr>
            <p:cNvPr id="61" name="Rectangle 60"/>
            <p:cNvSpPr/>
            <p:nvPr/>
          </p:nvSpPr>
          <p:spPr>
            <a:xfrm>
              <a:off x="1946988" y="3430551"/>
              <a:ext cx="5903168" cy="91033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lvl="0" defTabSz="1175553">
                <a:defRPr/>
              </a:pPr>
              <a:r>
                <a:rPr lang="en-US" sz="1200" b="1" spc="60" dirty="0">
                  <a:solidFill>
                    <a:schemeClr val="accent1"/>
                  </a:solidFill>
                </a:rPr>
                <a:t>Cyber threats</a:t>
              </a:r>
              <a:r>
                <a:rPr lang="en-US" sz="1200" b="1" dirty="0">
                  <a:solidFill>
                    <a:schemeClr val="accent1"/>
                  </a:solidFill>
                  <a:cs typeface="Angsana New" panose="02020603050405020304" pitchFamily="18" charset="-34"/>
                </a:rPr>
                <a:t> – </a:t>
              </a:r>
              <a:r>
                <a:rPr lang="en-US" sz="1200" dirty="0">
                  <a:solidFill>
                    <a:schemeClr val="tx1"/>
                  </a:solidFill>
                  <a:cs typeface="Angsana New" panose="02020603050405020304" pitchFamily="18" charset="-34"/>
                </a:rPr>
                <a:t>Our organization may not be sufficiently prepared to manage cyber threats that have the potential to significantly disrupt core operations and/or damage our brand.</a:t>
              </a:r>
            </a:p>
          </p:txBody>
        </p:sp>
        <p:sp>
          <p:nvSpPr>
            <p:cNvPr id="62" name="Rectangle 61"/>
            <p:cNvSpPr/>
            <p:nvPr/>
          </p:nvSpPr>
          <p:spPr>
            <a:xfrm>
              <a:off x="7850155" y="3430551"/>
              <a:ext cx="726917" cy="91033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Arrow Connector 88"/>
            <p:cNvCxnSpPr/>
            <p:nvPr/>
          </p:nvCxnSpPr>
          <p:spPr>
            <a:xfrm flipV="1">
              <a:off x="8217633" y="3611399"/>
              <a:ext cx="0" cy="54864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3" name="Freeform 92"/>
            <p:cNvSpPr>
              <a:spLocks noChangeAspect="1"/>
            </p:cNvSpPr>
            <p:nvPr/>
          </p:nvSpPr>
          <p:spPr bwMode="auto">
            <a:xfrm>
              <a:off x="662792" y="3703597"/>
              <a:ext cx="541408" cy="364244"/>
            </a:xfrm>
            <a:custGeom>
              <a:avLst/>
              <a:gdLst>
                <a:gd name="connsiteX0" fmla="*/ 71438 w 1993900"/>
                <a:gd name="connsiteY0" fmla="*/ 1219200 h 1341438"/>
                <a:gd name="connsiteX1" fmla="*/ 1922462 w 1993900"/>
                <a:gd name="connsiteY1" fmla="*/ 1219200 h 1341438"/>
                <a:gd name="connsiteX2" fmla="*/ 1993900 w 1993900"/>
                <a:gd name="connsiteY2" fmla="*/ 1341438 h 1341438"/>
                <a:gd name="connsiteX3" fmla="*/ 0 w 1993900"/>
                <a:gd name="connsiteY3" fmla="*/ 1341438 h 1341438"/>
                <a:gd name="connsiteX4" fmla="*/ 1868488 w 1993900"/>
                <a:gd name="connsiteY4" fmla="*/ 1021655 h 1341438"/>
                <a:gd name="connsiteX5" fmla="*/ 1908277 w 1993900"/>
                <a:gd name="connsiteY5" fmla="*/ 1038622 h 1341438"/>
                <a:gd name="connsiteX6" fmla="*/ 1908277 w 1993900"/>
                <a:gd name="connsiteY6" fmla="*/ 1114028 h 1341438"/>
                <a:gd name="connsiteX7" fmla="*/ 1828698 w 1993900"/>
                <a:gd name="connsiteY7" fmla="*/ 1114028 h 1341438"/>
                <a:gd name="connsiteX8" fmla="*/ 1828698 w 1993900"/>
                <a:gd name="connsiteY8" fmla="*/ 1038622 h 1341438"/>
                <a:gd name="connsiteX9" fmla="*/ 1868488 w 1993900"/>
                <a:gd name="connsiteY9" fmla="*/ 1021655 h 1341438"/>
                <a:gd name="connsiteX10" fmla="*/ 998848 w 1993900"/>
                <a:gd name="connsiteY10" fmla="*/ 557212 h 1341438"/>
                <a:gd name="connsiteX11" fmla="*/ 1074738 w 1993900"/>
                <a:gd name="connsiteY11" fmla="*/ 636587 h 1341438"/>
                <a:gd name="connsiteX12" fmla="*/ 1032998 w 1993900"/>
                <a:gd name="connsiteY12" fmla="*/ 700843 h 1341438"/>
                <a:gd name="connsiteX13" fmla="*/ 1032998 w 1993900"/>
                <a:gd name="connsiteY13" fmla="*/ 795337 h 1341438"/>
                <a:gd name="connsiteX14" fmla="*/ 957108 w 1993900"/>
                <a:gd name="connsiteY14" fmla="*/ 795337 h 1341438"/>
                <a:gd name="connsiteX15" fmla="*/ 957108 w 1993900"/>
                <a:gd name="connsiteY15" fmla="*/ 700843 h 1341438"/>
                <a:gd name="connsiteX16" fmla="*/ 919163 w 1993900"/>
                <a:gd name="connsiteY16" fmla="*/ 632807 h 1341438"/>
                <a:gd name="connsiteX17" fmla="*/ 998848 w 1993900"/>
                <a:gd name="connsiteY17" fmla="*/ 557212 h 1341438"/>
                <a:gd name="connsiteX18" fmla="*/ 762000 w 1993900"/>
                <a:gd name="connsiteY18" fmla="*/ 500062 h 1341438"/>
                <a:gd name="connsiteX19" fmla="*/ 762000 w 1993900"/>
                <a:gd name="connsiteY19" fmla="*/ 852487 h 1341438"/>
                <a:gd name="connsiteX20" fmla="*/ 1233488 w 1993900"/>
                <a:gd name="connsiteY20" fmla="*/ 852487 h 1341438"/>
                <a:gd name="connsiteX21" fmla="*/ 1233488 w 1993900"/>
                <a:gd name="connsiteY21" fmla="*/ 500062 h 1341438"/>
                <a:gd name="connsiteX22" fmla="*/ 995063 w 1993900"/>
                <a:gd name="connsiteY22" fmla="*/ 261937 h 1341438"/>
                <a:gd name="connsiteX23" fmla="*/ 908280 w 1993900"/>
                <a:gd name="connsiteY23" fmla="*/ 296161 h 1341438"/>
                <a:gd name="connsiteX24" fmla="*/ 866775 w 1993900"/>
                <a:gd name="connsiteY24" fmla="*/ 421648 h 1341438"/>
                <a:gd name="connsiteX25" fmla="*/ 866775 w 1993900"/>
                <a:gd name="connsiteY25" fmla="*/ 425450 h 1341438"/>
                <a:gd name="connsiteX26" fmla="*/ 1127125 w 1993900"/>
                <a:gd name="connsiteY26" fmla="*/ 425450 h 1341438"/>
                <a:gd name="connsiteX27" fmla="*/ 1127125 w 1993900"/>
                <a:gd name="connsiteY27" fmla="*/ 421648 h 1341438"/>
                <a:gd name="connsiteX28" fmla="*/ 1085620 w 1993900"/>
                <a:gd name="connsiteY28" fmla="*/ 296161 h 1341438"/>
                <a:gd name="connsiteX29" fmla="*/ 998837 w 1993900"/>
                <a:gd name="connsiteY29" fmla="*/ 261937 h 1341438"/>
                <a:gd name="connsiteX30" fmla="*/ 995063 w 1993900"/>
                <a:gd name="connsiteY30" fmla="*/ 261937 h 1341438"/>
                <a:gd name="connsiteX31" fmla="*/ 995064 w 1993900"/>
                <a:gd name="connsiteY31" fmla="*/ 185737 h 1341438"/>
                <a:gd name="connsiteX32" fmla="*/ 1138382 w 1993900"/>
                <a:gd name="connsiteY32" fmla="*/ 242596 h 1341438"/>
                <a:gd name="connsiteX33" fmla="*/ 1202498 w 1993900"/>
                <a:gd name="connsiteY33" fmla="*/ 420752 h 1341438"/>
                <a:gd name="connsiteX34" fmla="*/ 1202498 w 1993900"/>
                <a:gd name="connsiteY34" fmla="*/ 424543 h 1341438"/>
                <a:gd name="connsiteX35" fmla="*/ 1308100 w 1993900"/>
                <a:gd name="connsiteY35" fmla="*/ 424543 h 1341438"/>
                <a:gd name="connsiteX36" fmla="*/ 1308100 w 1993900"/>
                <a:gd name="connsiteY36" fmla="*/ 928687 h 1341438"/>
                <a:gd name="connsiteX37" fmla="*/ 685800 w 1993900"/>
                <a:gd name="connsiteY37" fmla="*/ 928687 h 1341438"/>
                <a:gd name="connsiteX38" fmla="*/ 685800 w 1993900"/>
                <a:gd name="connsiteY38" fmla="*/ 424543 h 1341438"/>
                <a:gd name="connsiteX39" fmla="*/ 791403 w 1993900"/>
                <a:gd name="connsiteY39" fmla="*/ 424543 h 1341438"/>
                <a:gd name="connsiteX40" fmla="*/ 791403 w 1993900"/>
                <a:gd name="connsiteY40" fmla="*/ 420752 h 1341438"/>
                <a:gd name="connsiteX41" fmla="*/ 855518 w 1993900"/>
                <a:gd name="connsiteY41" fmla="*/ 242596 h 1341438"/>
                <a:gd name="connsiteX42" fmla="*/ 995064 w 1993900"/>
                <a:gd name="connsiteY42" fmla="*/ 185737 h 1341438"/>
                <a:gd name="connsiteX43" fmla="*/ 90488 w 1993900"/>
                <a:gd name="connsiteY43" fmla="*/ 0 h 1341438"/>
                <a:gd name="connsiteX44" fmla="*/ 1903413 w 1993900"/>
                <a:gd name="connsiteY44" fmla="*/ 0 h 1341438"/>
                <a:gd name="connsiteX45" fmla="*/ 1903413 w 1993900"/>
                <a:gd name="connsiteY45" fmla="*/ 966787 h 1341438"/>
                <a:gd name="connsiteX46" fmla="*/ 1828800 w 1993900"/>
                <a:gd name="connsiteY46" fmla="*/ 966787 h 1341438"/>
                <a:gd name="connsiteX47" fmla="*/ 1828800 w 1993900"/>
                <a:gd name="connsiteY47" fmla="*/ 76200 h 1341438"/>
                <a:gd name="connsiteX48" fmla="*/ 165101 w 1993900"/>
                <a:gd name="connsiteY48" fmla="*/ 76200 h 1341438"/>
                <a:gd name="connsiteX49" fmla="*/ 165101 w 1993900"/>
                <a:gd name="connsiteY49" fmla="*/ 1038225 h 1341438"/>
                <a:gd name="connsiteX50" fmla="*/ 1760538 w 1993900"/>
                <a:gd name="connsiteY50" fmla="*/ 1038225 h 1341438"/>
                <a:gd name="connsiteX51" fmla="*/ 1760538 w 1993900"/>
                <a:gd name="connsiteY51" fmla="*/ 1114425 h 1341438"/>
                <a:gd name="connsiteX52" fmla="*/ 90488 w 1993900"/>
                <a:gd name="connsiteY52" fmla="*/ 1114425 h 134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93900" h="1341438">
                  <a:moveTo>
                    <a:pt x="71438" y="1219200"/>
                  </a:moveTo>
                  <a:lnTo>
                    <a:pt x="1922462" y="1219200"/>
                  </a:lnTo>
                  <a:lnTo>
                    <a:pt x="1993900" y="1341438"/>
                  </a:lnTo>
                  <a:lnTo>
                    <a:pt x="0" y="1341438"/>
                  </a:lnTo>
                  <a:close/>
                  <a:moveTo>
                    <a:pt x="1868488" y="1021655"/>
                  </a:moveTo>
                  <a:cubicBezTo>
                    <a:pt x="1882698" y="1021655"/>
                    <a:pt x="1896909" y="1027311"/>
                    <a:pt x="1908277" y="1038622"/>
                  </a:cubicBezTo>
                  <a:cubicBezTo>
                    <a:pt x="1927225" y="1061244"/>
                    <a:pt x="1927225" y="1095176"/>
                    <a:pt x="1908277" y="1114028"/>
                  </a:cubicBezTo>
                  <a:cubicBezTo>
                    <a:pt x="1885540" y="1136650"/>
                    <a:pt x="1851435" y="1136650"/>
                    <a:pt x="1828698" y="1114028"/>
                  </a:cubicBezTo>
                  <a:cubicBezTo>
                    <a:pt x="1809750" y="1095176"/>
                    <a:pt x="1809750" y="1061244"/>
                    <a:pt x="1828698" y="1038622"/>
                  </a:cubicBezTo>
                  <a:cubicBezTo>
                    <a:pt x="1840066" y="1027311"/>
                    <a:pt x="1854277" y="1021655"/>
                    <a:pt x="1868488" y="1021655"/>
                  </a:cubicBezTo>
                  <a:close/>
                  <a:moveTo>
                    <a:pt x="998848" y="557212"/>
                  </a:moveTo>
                  <a:cubicBezTo>
                    <a:pt x="1040587" y="557212"/>
                    <a:pt x="1074738" y="591230"/>
                    <a:pt x="1074738" y="636587"/>
                  </a:cubicBezTo>
                  <a:cubicBezTo>
                    <a:pt x="1074738" y="663046"/>
                    <a:pt x="1059560" y="689504"/>
                    <a:pt x="1032998" y="700843"/>
                  </a:cubicBezTo>
                  <a:cubicBezTo>
                    <a:pt x="1032998" y="700843"/>
                    <a:pt x="1032998" y="700843"/>
                    <a:pt x="1032998" y="795337"/>
                  </a:cubicBezTo>
                  <a:cubicBezTo>
                    <a:pt x="1032998" y="795337"/>
                    <a:pt x="1032998" y="795337"/>
                    <a:pt x="957108" y="795337"/>
                  </a:cubicBezTo>
                  <a:cubicBezTo>
                    <a:pt x="957108" y="795337"/>
                    <a:pt x="957108" y="795337"/>
                    <a:pt x="957108" y="700843"/>
                  </a:cubicBezTo>
                  <a:cubicBezTo>
                    <a:pt x="934341" y="689504"/>
                    <a:pt x="919163" y="663046"/>
                    <a:pt x="919163" y="632807"/>
                  </a:cubicBezTo>
                  <a:cubicBezTo>
                    <a:pt x="919163" y="591230"/>
                    <a:pt x="953314" y="557212"/>
                    <a:pt x="998848" y="557212"/>
                  </a:cubicBezTo>
                  <a:close/>
                  <a:moveTo>
                    <a:pt x="762000" y="500062"/>
                  </a:moveTo>
                  <a:lnTo>
                    <a:pt x="762000" y="852487"/>
                  </a:lnTo>
                  <a:lnTo>
                    <a:pt x="1233488" y="852487"/>
                  </a:lnTo>
                  <a:lnTo>
                    <a:pt x="1233488" y="500062"/>
                  </a:lnTo>
                  <a:close/>
                  <a:moveTo>
                    <a:pt x="995063" y="261937"/>
                  </a:moveTo>
                  <a:cubicBezTo>
                    <a:pt x="995063" y="261937"/>
                    <a:pt x="946012" y="261937"/>
                    <a:pt x="908280" y="296161"/>
                  </a:cubicBezTo>
                  <a:cubicBezTo>
                    <a:pt x="881868" y="326582"/>
                    <a:pt x="866775" y="368411"/>
                    <a:pt x="866775" y="421648"/>
                  </a:cubicBezTo>
                  <a:lnTo>
                    <a:pt x="866775" y="425450"/>
                  </a:lnTo>
                  <a:cubicBezTo>
                    <a:pt x="866775" y="425450"/>
                    <a:pt x="866775" y="425450"/>
                    <a:pt x="1127125" y="425450"/>
                  </a:cubicBezTo>
                  <a:cubicBezTo>
                    <a:pt x="1127125" y="425450"/>
                    <a:pt x="1127125" y="425450"/>
                    <a:pt x="1127125" y="421648"/>
                  </a:cubicBezTo>
                  <a:cubicBezTo>
                    <a:pt x="1127125" y="364608"/>
                    <a:pt x="1112032" y="322779"/>
                    <a:pt x="1085620" y="296161"/>
                  </a:cubicBezTo>
                  <a:cubicBezTo>
                    <a:pt x="1047888" y="261937"/>
                    <a:pt x="998837" y="261937"/>
                    <a:pt x="998837" y="261937"/>
                  </a:cubicBezTo>
                  <a:cubicBezTo>
                    <a:pt x="998837" y="261937"/>
                    <a:pt x="998837" y="261937"/>
                    <a:pt x="995063" y="261937"/>
                  </a:cubicBezTo>
                  <a:close/>
                  <a:moveTo>
                    <a:pt x="995064" y="185737"/>
                  </a:moveTo>
                  <a:cubicBezTo>
                    <a:pt x="998836" y="185737"/>
                    <a:pt x="1078038" y="185737"/>
                    <a:pt x="1138382" y="242596"/>
                  </a:cubicBezTo>
                  <a:cubicBezTo>
                    <a:pt x="1179868" y="284292"/>
                    <a:pt x="1202498" y="344941"/>
                    <a:pt x="1202498" y="420752"/>
                  </a:cubicBezTo>
                  <a:cubicBezTo>
                    <a:pt x="1202498" y="420752"/>
                    <a:pt x="1202498" y="420752"/>
                    <a:pt x="1202498" y="424543"/>
                  </a:cubicBezTo>
                  <a:lnTo>
                    <a:pt x="1308100" y="424543"/>
                  </a:lnTo>
                  <a:cubicBezTo>
                    <a:pt x="1308100" y="424543"/>
                    <a:pt x="1308100" y="424543"/>
                    <a:pt x="1308100" y="928687"/>
                  </a:cubicBezTo>
                  <a:cubicBezTo>
                    <a:pt x="1308100" y="928687"/>
                    <a:pt x="1308100" y="928687"/>
                    <a:pt x="685800" y="928687"/>
                  </a:cubicBezTo>
                  <a:cubicBezTo>
                    <a:pt x="685800" y="928687"/>
                    <a:pt x="685800" y="928687"/>
                    <a:pt x="685800" y="424543"/>
                  </a:cubicBezTo>
                  <a:cubicBezTo>
                    <a:pt x="685800" y="424543"/>
                    <a:pt x="685800" y="424543"/>
                    <a:pt x="791403" y="424543"/>
                  </a:cubicBezTo>
                  <a:cubicBezTo>
                    <a:pt x="791403" y="424543"/>
                    <a:pt x="791403" y="424543"/>
                    <a:pt x="791403" y="420752"/>
                  </a:cubicBezTo>
                  <a:cubicBezTo>
                    <a:pt x="791403" y="344941"/>
                    <a:pt x="814032" y="284292"/>
                    <a:pt x="855518" y="242596"/>
                  </a:cubicBezTo>
                  <a:cubicBezTo>
                    <a:pt x="915862" y="185737"/>
                    <a:pt x="995064" y="185737"/>
                    <a:pt x="995064" y="185737"/>
                  </a:cubicBezTo>
                  <a:close/>
                  <a:moveTo>
                    <a:pt x="90488" y="0"/>
                  </a:moveTo>
                  <a:lnTo>
                    <a:pt x="1903413" y="0"/>
                  </a:lnTo>
                  <a:lnTo>
                    <a:pt x="1903413" y="966787"/>
                  </a:lnTo>
                  <a:lnTo>
                    <a:pt x="1828800" y="966787"/>
                  </a:lnTo>
                  <a:lnTo>
                    <a:pt x="1828800" y="76200"/>
                  </a:lnTo>
                  <a:lnTo>
                    <a:pt x="165101" y="76200"/>
                  </a:lnTo>
                  <a:lnTo>
                    <a:pt x="165101" y="1038225"/>
                  </a:lnTo>
                  <a:lnTo>
                    <a:pt x="1760538" y="1038225"/>
                  </a:lnTo>
                  <a:lnTo>
                    <a:pt x="1760538" y="1114425"/>
                  </a:lnTo>
                  <a:lnTo>
                    <a:pt x="90488" y="1114425"/>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7" name="Group 6"/>
          <p:cNvGrpSpPr/>
          <p:nvPr/>
        </p:nvGrpSpPr>
        <p:grpSpPr>
          <a:xfrm>
            <a:off x="566928" y="2508047"/>
            <a:ext cx="8010144" cy="910337"/>
            <a:chOff x="566928" y="4345727"/>
            <a:chExt cx="8010144" cy="910337"/>
          </a:xfrm>
        </p:grpSpPr>
        <p:sp>
          <p:nvSpPr>
            <p:cNvPr id="64" name="Rectangle 63"/>
            <p:cNvSpPr/>
            <p:nvPr/>
          </p:nvSpPr>
          <p:spPr>
            <a:xfrm>
              <a:off x="566928" y="4345727"/>
              <a:ext cx="733136" cy="91033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a:off x="1300064" y="4345727"/>
              <a:ext cx="646923" cy="91033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5553"/>
              <a:r>
                <a:rPr lang="en-US" sz="1400" b="1" dirty="0">
                  <a:solidFill>
                    <a:schemeClr val="accent3"/>
                  </a:solidFill>
                  <a:ea typeface="Calibri" panose="020F0502020204030204" pitchFamily="34" charset="0"/>
                  <a:cs typeface="Angsana New" panose="02020603050405020304" pitchFamily="18" charset="-34"/>
                </a:rPr>
                <a:t>2</a:t>
              </a:r>
            </a:p>
          </p:txBody>
        </p:sp>
        <p:sp>
          <p:nvSpPr>
            <p:cNvPr id="66" name="Rectangle 65"/>
            <p:cNvSpPr/>
            <p:nvPr/>
          </p:nvSpPr>
          <p:spPr>
            <a:xfrm>
              <a:off x="1946988" y="4345727"/>
              <a:ext cx="5903168" cy="91033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lvl="0" defTabSz="1175553">
                <a:defRPr/>
              </a:pPr>
              <a:r>
                <a:rPr lang="en-US" sz="1200" b="1" spc="50" dirty="0">
                  <a:solidFill>
                    <a:schemeClr val="accent1"/>
                  </a:solidFill>
                </a:rPr>
                <a:t>Regulatory changes and regulatory scrutiny</a:t>
              </a:r>
              <a:r>
                <a:rPr lang="en-US" sz="1200" b="1" dirty="0">
                  <a:solidFill>
                    <a:schemeClr val="accent1"/>
                  </a:solidFill>
                  <a:cs typeface="Angsana New" panose="02020603050405020304" pitchFamily="18" charset="-34"/>
                </a:rPr>
                <a:t> – </a:t>
              </a:r>
              <a:r>
                <a:rPr lang="en-US" sz="1200" dirty="0">
                  <a:solidFill>
                    <a:schemeClr val="tx1"/>
                  </a:solidFill>
                  <a:cs typeface="Angsana New" panose="02020603050405020304" pitchFamily="18" charset="-34"/>
                </a:rPr>
                <a:t>Regulatory changes and regulatory scrutiny may heighten, noticeably affecting the manner in which our products or services will be produced or delivered.</a:t>
              </a:r>
            </a:p>
          </p:txBody>
        </p:sp>
        <p:sp>
          <p:nvSpPr>
            <p:cNvPr id="67" name="Rectangle 66"/>
            <p:cNvSpPr/>
            <p:nvPr/>
          </p:nvSpPr>
          <p:spPr>
            <a:xfrm>
              <a:off x="7850155" y="4345727"/>
              <a:ext cx="726917" cy="91033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0" name="Straight Arrow Connector 89"/>
            <p:cNvCxnSpPr/>
            <p:nvPr/>
          </p:nvCxnSpPr>
          <p:spPr>
            <a:xfrm rot="10800000" flipV="1">
              <a:off x="8217634" y="4526575"/>
              <a:ext cx="0" cy="54864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94" name="Freeform 93"/>
            <p:cNvSpPr>
              <a:spLocks noChangeAspect="1" noChangeArrowheads="1"/>
            </p:cNvSpPr>
            <p:nvPr/>
          </p:nvSpPr>
          <p:spPr bwMode="auto">
            <a:xfrm>
              <a:off x="656903" y="4536219"/>
              <a:ext cx="553186" cy="529352"/>
            </a:xfrm>
            <a:custGeom>
              <a:avLst/>
              <a:gdLst>
                <a:gd name="connsiteX0" fmla="*/ 0 w 1916113"/>
                <a:gd name="connsiteY0" fmla="*/ 1757362 h 1833562"/>
                <a:gd name="connsiteX1" fmla="*/ 939800 w 1916113"/>
                <a:gd name="connsiteY1" fmla="*/ 1757362 h 1833562"/>
                <a:gd name="connsiteX2" fmla="*/ 939800 w 1916113"/>
                <a:gd name="connsiteY2" fmla="*/ 1833562 h 1833562"/>
                <a:gd name="connsiteX3" fmla="*/ 0 w 1916113"/>
                <a:gd name="connsiteY3" fmla="*/ 1833562 h 1833562"/>
                <a:gd name="connsiteX4" fmla="*/ 1682380 w 1916113"/>
                <a:gd name="connsiteY4" fmla="*/ 1576969 h 1833562"/>
                <a:gd name="connsiteX5" fmla="*/ 1742494 w 1916113"/>
                <a:gd name="connsiteY5" fmla="*/ 1625811 h 1833562"/>
                <a:gd name="connsiteX6" fmla="*/ 1693652 w 1916113"/>
                <a:gd name="connsiteY6" fmla="*/ 1685924 h 1833562"/>
                <a:gd name="connsiteX7" fmla="*/ 1637295 w 1916113"/>
                <a:gd name="connsiteY7" fmla="*/ 1637082 h 1833562"/>
                <a:gd name="connsiteX8" fmla="*/ 1682380 w 1916113"/>
                <a:gd name="connsiteY8" fmla="*/ 1576969 h 1833562"/>
                <a:gd name="connsiteX9" fmla="*/ 161925 w 1916113"/>
                <a:gd name="connsiteY9" fmla="*/ 1562100 h 1833562"/>
                <a:gd name="connsiteX10" fmla="*/ 777875 w 1916113"/>
                <a:gd name="connsiteY10" fmla="*/ 1562100 h 1833562"/>
                <a:gd name="connsiteX11" fmla="*/ 777875 w 1916113"/>
                <a:gd name="connsiteY11" fmla="*/ 1636712 h 1833562"/>
                <a:gd name="connsiteX12" fmla="*/ 161925 w 1916113"/>
                <a:gd name="connsiteY12" fmla="*/ 1636712 h 1833562"/>
                <a:gd name="connsiteX13" fmla="*/ 758826 w 1916113"/>
                <a:gd name="connsiteY13" fmla="*/ 165100 h 1833562"/>
                <a:gd name="connsiteX14" fmla="*/ 230188 w 1916113"/>
                <a:gd name="connsiteY14" fmla="*/ 803275 h 1833562"/>
                <a:gd name="connsiteX15" fmla="*/ 498476 w 1916113"/>
                <a:gd name="connsiteY15" fmla="*/ 1022350 h 1833562"/>
                <a:gd name="connsiteX16" fmla="*/ 1022351 w 1916113"/>
                <a:gd name="connsiteY16" fmla="*/ 388938 h 1833562"/>
                <a:gd name="connsiteX17" fmla="*/ 679451 w 1916113"/>
                <a:gd name="connsiteY17" fmla="*/ 0 h 1833562"/>
                <a:gd name="connsiteX18" fmla="*/ 1225551 w 1916113"/>
                <a:gd name="connsiteY18" fmla="*/ 449262 h 1833562"/>
                <a:gd name="connsiteX19" fmla="*/ 1177925 w 1916113"/>
                <a:gd name="connsiteY19" fmla="*/ 509587 h 1833562"/>
                <a:gd name="connsiteX20" fmla="*/ 1087438 w 1916113"/>
                <a:gd name="connsiteY20" fmla="*/ 433387 h 1833562"/>
                <a:gd name="connsiteX21" fmla="*/ 931863 w 1916113"/>
                <a:gd name="connsiteY21" fmla="*/ 619125 h 1833562"/>
                <a:gd name="connsiteX22" fmla="*/ 1916113 w 1916113"/>
                <a:gd name="connsiteY22" fmla="*/ 1433512 h 1833562"/>
                <a:gd name="connsiteX23" fmla="*/ 1800225 w 1916113"/>
                <a:gd name="connsiteY23" fmla="*/ 1581150 h 1833562"/>
                <a:gd name="connsiteX24" fmla="*/ 1739901 w 1916113"/>
                <a:gd name="connsiteY24" fmla="*/ 1531937 h 1833562"/>
                <a:gd name="connsiteX25" fmla="*/ 1811338 w 1916113"/>
                <a:gd name="connsiteY25" fmla="*/ 1444624 h 1833562"/>
                <a:gd name="connsiteX26" fmla="*/ 887413 w 1916113"/>
                <a:gd name="connsiteY26" fmla="*/ 679450 h 1833562"/>
                <a:gd name="connsiteX27" fmla="*/ 766763 w 1916113"/>
                <a:gd name="connsiteY27" fmla="*/ 825500 h 1833562"/>
                <a:gd name="connsiteX28" fmla="*/ 1625601 w 1916113"/>
                <a:gd name="connsiteY28" fmla="*/ 1539874 h 1833562"/>
                <a:gd name="connsiteX29" fmla="*/ 1577975 w 1916113"/>
                <a:gd name="connsiteY29" fmla="*/ 1595437 h 1833562"/>
                <a:gd name="connsiteX30" fmla="*/ 712788 w 1916113"/>
                <a:gd name="connsiteY30" fmla="*/ 879475 h 1833562"/>
                <a:gd name="connsiteX31" fmla="*/ 554038 w 1916113"/>
                <a:gd name="connsiteY31" fmla="*/ 1074737 h 1833562"/>
                <a:gd name="connsiteX32" fmla="*/ 649288 w 1916113"/>
                <a:gd name="connsiteY32" fmla="*/ 1150937 h 1833562"/>
                <a:gd name="connsiteX33" fmla="*/ 600075 w 1916113"/>
                <a:gd name="connsiteY33" fmla="*/ 1206499 h 1833562"/>
                <a:gd name="connsiteX34" fmla="*/ 52388 w 1916113"/>
                <a:gd name="connsiteY34" fmla="*/ 754062 h 1833562"/>
                <a:gd name="connsiteX35" fmla="*/ 101601 w 1916113"/>
                <a:gd name="connsiteY35" fmla="*/ 698500 h 1833562"/>
                <a:gd name="connsiteX36" fmla="*/ 173038 w 1916113"/>
                <a:gd name="connsiteY36" fmla="*/ 754062 h 1833562"/>
                <a:gd name="connsiteX37" fmla="*/ 701675 w 1916113"/>
                <a:gd name="connsiteY37" fmla="*/ 117475 h 1833562"/>
                <a:gd name="connsiteX38" fmla="*/ 630238 w 1916113"/>
                <a:gd name="connsiteY38" fmla="*/ 57150 h 183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16113" h="1833562">
                  <a:moveTo>
                    <a:pt x="0" y="1757362"/>
                  </a:moveTo>
                  <a:lnTo>
                    <a:pt x="939800" y="1757362"/>
                  </a:lnTo>
                  <a:lnTo>
                    <a:pt x="939800" y="1833562"/>
                  </a:lnTo>
                  <a:lnTo>
                    <a:pt x="0" y="1833562"/>
                  </a:lnTo>
                  <a:close/>
                  <a:moveTo>
                    <a:pt x="1682380" y="1576969"/>
                  </a:moveTo>
                  <a:cubicBezTo>
                    <a:pt x="1712437" y="1573212"/>
                    <a:pt x="1738737" y="1595755"/>
                    <a:pt x="1742494" y="1625811"/>
                  </a:cubicBezTo>
                  <a:cubicBezTo>
                    <a:pt x="1746251" y="1655868"/>
                    <a:pt x="1723708" y="1682167"/>
                    <a:pt x="1693652" y="1685924"/>
                  </a:cubicBezTo>
                  <a:cubicBezTo>
                    <a:pt x="1663595" y="1685924"/>
                    <a:pt x="1637295" y="1667139"/>
                    <a:pt x="1637295" y="1637082"/>
                  </a:cubicBezTo>
                  <a:cubicBezTo>
                    <a:pt x="1633538" y="1607026"/>
                    <a:pt x="1652323" y="1580726"/>
                    <a:pt x="1682380" y="1576969"/>
                  </a:cubicBezTo>
                  <a:close/>
                  <a:moveTo>
                    <a:pt x="161925" y="1562100"/>
                  </a:moveTo>
                  <a:lnTo>
                    <a:pt x="777875" y="1562100"/>
                  </a:lnTo>
                  <a:lnTo>
                    <a:pt x="777875" y="1636712"/>
                  </a:lnTo>
                  <a:lnTo>
                    <a:pt x="161925" y="1636712"/>
                  </a:lnTo>
                  <a:close/>
                  <a:moveTo>
                    <a:pt x="758826" y="165100"/>
                  </a:moveTo>
                  <a:lnTo>
                    <a:pt x="230188" y="803275"/>
                  </a:lnTo>
                  <a:lnTo>
                    <a:pt x="498476" y="1022350"/>
                  </a:lnTo>
                  <a:lnTo>
                    <a:pt x="1022351" y="388938"/>
                  </a:lnTo>
                  <a:close/>
                  <a:moveTo>
                    <a:pt x="679451" y="0"/>
                  </a:moveTo>
                  <a:lnTo>
                    <a:pt x="1225551" y="449262"/>
                  </a:lnTo>
                  <a:lnTo>
                    <a:pt x="1177925" y="509587"/>
                  </a:lnTo>
                  <a:lnTo>
                    <a:pt x="1087438" y="433387"/>
                  </a:lnTo>
                  <a:lnTo>
                    <a:pt x="931863" y="619125"/>
                  </a:lnTo>
                  <a:lnTo>
                    <a:pt x="1916113" y="1433512"/>
                  </a:lnTo>
                  <a:lnTo>
                    <a:pt x="1800225" y="1581150"/>
                  </a:lnTo>
                  <a:lnTo>
                    <a:pt x="1739901" y="1531937"/>
                  </a:lnTo>
                  <a:lnTo>
                    <a:pt x="1811338" y="1444624"/>
                  </a:lnTo>
                  <a:lnTo>
                    <a:pt x="887413" y="679450"/>
                  </a:lnTo>
                  <a:lnTo>
                    <a:pt x="766763" y="825500"/>
                  </a:lnTo>
                  <a:lnTo>
                    <a:pt x="1625601" y="1539874"/>
                  </a:lnTo>
                  <a:lnTo>
                    <a:pt x="1577975" y="1595437"/>
                  </a:lnTo>
                  <a:lnTo>
                    <a:pt x="712788" y="879475"/>
                  </a:lnTo>
                  <a:lnTo>
                    <a:pt x="554038" y="1074737"/>
                  </a:lnTo>
                  <a:lnTo>
                    <a:pt x="649288" y="1150937"/>
                  </a:lnTo>
                  <a:lnTo>
                    <a:pt x="600075" y="1206499"/>
                  </a:lnTo>
                  <a:lnTo>
                    <a:pt x="52388" y="754062"/>
                  </a:lnTo>
                  <a:lnTo>
                    <a:pt x="101601" y="698500"/>
                  </a:lnTo>
                  <a:lnTo>
                    <a:pt x="173038" y="754062"/>
                  </a:lnTo>
                  <a:lnTo>
                    <a:pt x="701675" y="117475"/>
                  </a:lnTo>
                  <a:lnTo>
                    <a:pt x="630238" y="571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defTabSz="457200" fontAlgn="auto">
                <a:spcBef>
                  <a:spcPts val="0"/>
                </a:spcBef>
                <a:spcAft>
                  <a:spcPts val="0"/>
                </a:spcAft>
              </a:pPr>
              <a:endParaRPr lang="en-US" dirty="0">
                <a:solidFill>
                  <a:srgbClr val="3C3D3E"/>
                </a:solidFill>
                <a:latin typeface="Arial"/>
                <a:cs typeface="+mn-cs"/>
              </a:endParaRPr>
            </a:p>
          </p:txBody>
        </p:sp>
      </p:grpSp>
      <p:sp>
        <p:nvSpPr>
          <p:cNvPr id="13" name="Slide Number Placeholder 12"/>
          <p:cNvSpPr>
            <a:spLocks noGrp="1"/>
          </p:cNvSpPr>
          <p:nvPr>
            <p:ph type="sldNum" sz="quarter" idx="11"/>
          </p:nvPr>
        </p:nvSpPr>
        <p:spPr/>
        <p:txBody>
          <a:bodyPr/>
          <a:lstStyle/>
          <a:p>
            <a:fld id="{1C026648-BCB3-47E3-8128-611D1202DC8A}" type="slidenum">
              <a:rPr lang="en-US" smtClean="0">
                <a:solidFill>
                  <a:srgbClr val="5D7B9A"/>
                </a:solidFill>
              </a:rPr>
              <a:pPr/>
              <a:t>7</a:t>
            </a:fld>
            <a:endParaRPr lang="en-US" dirty="0">
              <a:solidFill>
                <a:srgbClr val="5D7B9A"/>
              </a:solidFill>
            </a:endParaRPr>
          </a:p>
        </p:txBody>
      </p:sp>
      <p:grpSp>
        <p:nvGrpSpPr>
          <p:cNvPr id="48" name="Group 47"/>
          <p:cNvGrpSpPr/>
          <p:nvPr/>
        </p:nvGrpSpPr>
        <p:grpSpPr>
          <a:xfrm>
            <a:off x="566928" y="5249705"/>
            <a:ext cx="8010144" cy="910337"/>
            <a:chOff x="566928" y="2515375"/>
            <a:chExt cx="8010144" cy="910337"/>
          </a:xfrm>
        </p:grpSpPr>
        <p:sp>
          <p:nvSpPr>
            <p:cNvPr id="49" name="Rectangle 48"/>
            <p:cNvSpPr/>
            <p:nvPr/>
          </p:nvSpPr>
          <p:spPr>
            <a:xfrm>
              <a:off x="1300064" y="2515375"/>
              <a:ext cx="646923" cy="91033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5553"/>
              <a:r>
                <a:rPr lang="en-US" sz="1400" b="1" dirty="0" smtClean="0">
                  <a:solidFill>
                    <a:schemeClr val="accent3"/>
                  </a:solidFill>
                  <a:ea typeface="Calibri" panose="020F0502020204030204" pitchFamily="34" charset="0"/>
                  <a:cs typeface="Angsana New" panose="02020603050405020304" pitchFamily="18" charset="-34"/>
                </a:rPr>
                <a:t>5</a:t>
              </a:r>
              <a:endParaRPr lang="en-US" sz="1400" b="1" dirty="0">
                <a:solidFill>
                  <a:schemeClr val="accent3"/>
                </a:solidFill>
                <a:ea typeface="Calibri" panose="020F0502020204030204" pitchFamily="34" charset="0"/>
                <a:cs typeface="Angsana New" panose="02020603050405020304" pitchFamily="18" charset="-34"/>
              </a:endParaRPr>
            </a:p>
          </p:txBody>
        </p:sp>
        <p:sp>
          <p:nvSpPr>
            <p:cNvPr id="53" name="Rectangle 52"/>
            <p:cNvSpPr/>
            <p:nvPr/>
          </p:nvSpPr>
          <p:spPr>
            <a:xfrm>
              <a:off x="1946988" y="2515375"/>
              <a:ext cx="5903168" cy="91033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lvl="0" defTabSz="1175553">
                <a:defRPr/>
              </a:pPr>
              <a:r>
                <a:rPr lang="en-US" sz="1200" b="1" spc="60" dirty="0">
                  <a:solidFill>
                    <a:schemeClr val="accent1"/>
                  </a:solidFill>
                </a:rPr>
                <a:t>Privacy/identity management and information security</a:t>
              </a:r>
              <a:r>
                <a:rPr lang="en-US" sz="1200" b="1" dirty="0">
                  <a:solidFill>
                    <a:schemeClr val="accent1"/>
                  </a:solidFill>
                  <a:cs typeface="Angsana New" panose="02020603050405020304" pitchFamily="18" charset="-34"/>
                </a:rPr>
                <a:t> – </a:t>
              </a:r>
              <a:r>
                <a:rPr lang="en-US" sz="1200" dirty="0">
                  <a:solidFill>
                    <a:schemeClr val="tx1"/>
                  </a:solidFill>
                  <a:cs typeface="Angsana New" panose="02020603050405020304" pitchFamily="18" charset="-34"/>
                </a:rPr>
                <a:t>Ensuring privacy/identity management and information security/system protection may require significant resources for us.</a:t>
              </a:r>
              <a:endParaRPr lang="en-US" sz="1200" dirty="0">
                <a:solidFill>
                  <a:schemeClr val="tx1"/>
                </a:solidFill>
                <a:ea typeface="Calibri" panose="020F0502020204030204" pitchFamily="34" charset="0"/>
                <a:cs typeface="Angsana New" panose="02020603050405020304" pitchFamily="18" charset="-34"/>
              </a:endParaRPr>
            </a:p>
          </p:txBody>
        </p:sp>
        <p:sp>
          <p:nvSpPr>
            <p:cNvPr id="58" name="Rectangle 57"/>
            <p:cNvSpPr/>
            <p:nvPr/>
          </p:nvSpPr>
          <p:spPr>
            <a:xfrm>
              <a:off x="7850155" y="2515375"/>
              <a:ext cx="726917" cy="91033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566928" y="2515375"/>
              <a:ext cx="733136" cy="91033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a:spLocks noChangeAspect="1"/>
            </p:cNvSpPr>
            <p:nvPr/>
          </p:nvSpPr>
          <p:spPr bwMode="auto">
            <a:xfrm>
              <a:off x="677772" y="2702772"/>
              <a:ext cx="511448" cy="535542"/>
            </a:xfrm>
            <a:custGeom>
              <a:avLst/>
              <a:gdLst>
                <a:gd name="connsiteX0" fmla="*/ 1697832 w 1752601"/>
                <a:gd name="connsiteY0" fmla="*/ 1725617 h 1835155"/>
                <a:gd name="connsiteX1" fmla="*/ 1752601 w 1752601"/>
                <a:gd name="connsiteY1" fmla="*/ 1780386 h 1835155"/>
                <a:gd name="connsiteX2" fmla="*/ 1697832 w 1752601"/>
                <a:gd name="connsiteY2" fmla="*/ 1835155 h 1835155"/>
                <a:gd name="connsiteX3" fmla="*/ 1643063 w 1752601"/>
                <a:gd name="connsiteY3" fmla="*/ 1780386 h 1835155"/>
                <a:gd name="connsiteX4" fmla="*/ 1697832 w 1752601"/>
                <a:gd name="connsiteY4" fmla="*/ 1725617 h 1835155"/>
                <a:gd name="connsiteX5" fmla="*/ 706438 w 1752601"/>
                <a:gd name="connsiteY5" fmla="*/ 728664 h 1835155"/>
                <a:gd name="connsiteX6" fmla="*/ 419100 w 1752601"/>
                <a:gd name="connsiteY6" fmla="*/ 981077 h 1835155"/>
                <a:gd name="connsiteX7" fmla="*/ 993775 w 1752601"/>
                <a:gd name="connsiteY7" fmla="*/ 981077 h 1835155"/>
                <a:gd name="connsiteX8" fmla="*/ 706438 w 1752601"/>
                <a:gd name="connsiteY8" fmla="*/ 728664 h 1835155"/>
                <a:gd name="connsiteX9" fmla="*/ 706438 w 1752601"/>
                <a:gd name="connsiteY9" fmla="*/ 334963 h 1835155"/>
                <a:gd name="connsiteX10" fmla="*/ 547688 w 1752601"/>
                <a:gd name="connsiteY10" fmla="*/ 493714 h 1835155"/>
                <a:gd name="connsiteX11" fmla="*/ 706438 w 1752601"/>
                <a:gd name="connsiteY11" fmla="*/ 652465 h 1835155"/>
                <a:gd name="connsiteX12" fmla="*/ 865188 w 1752601"/>
                <a:gd name="connsiteY12" fmla="*/ 493714 h 1835155"/>
                <a:gd name="connsiteX13" fmla="*/ 706438 w 1752601"/>
                <a:gd name="connsiteY13" fmla="*/ 334963 h 1835155"/>
                <a:gd name="connsiteX14" fmla="*/ 706438 w 1752601"/>
                <a:gd name="connsiteY14" fmla="*/ 260351 h 1835155"/>
                <a:gd name="connsiteX15" fmla="*/ 940831 w 1752601"/>
                <a:gd name="connsiteY15" fmla="*/ 494519 h 1835155"/>
                <a:gd name="connsiteX16" fmla="*/ 846318 w 1752601"/>
                <a:gd name="connsiteY16" fmla="*/ 683364 h 1835155"/>
                <a:gd name="connsiteX17" fmla="*/ 1073150 w 1752601"/>
                <a:gd name="connsiteY17" fmla="*/ 1019509 h 1835155"/>
                <a:gd name="connsiteX18" fmla="*/ 1073150 w 1752601"/>
                <a:gd name="connsiteY18" fmla="*/ 1057278 h 1835155"/>
                <a:gd name="connsiteX19" fmla="*/ 339725 w 1752601"/>
                <a:gd name="connsiteY19" fmla="*/ 1057278 h 1835155"/>
                <a:gd name="connsiteX20" fmla="*/ 339725 w 1752601"/>
                <a:gd name="connsiteY20" fmla="*/ 1019509 h 1835155"/>
                <a:gd name="connsiteX21" fmla="*/ 566558 w 1752601"/>
                <a:gd name="connsiteY21" fmla="*/ 683364 h 1835155"/>
                <a:gd name="connsiteX22" fmla="*/ 472044 w 1752601"/>
                <a:gd name="connsiteY22" fmla="*/ 494519 h 1835155"/>
                <a:gd name="connsiteX23" fmla="*/ 706438 w 1752601"/>
                <a:gd name="connsiteY23" fmla="*/ 260351 h 1835155"/>
                <a:gd name="connsiteX24" fmla="*/ 706438 w 1752601"/>
                <a:gd name="connsiteY24" fmla="*/ 74613 h 1835155"/>
                <a:gd name="connsiteX25" fmla="*/ 76200 w 1752601"/>
                <a:gd name="connsiteY25" fmla="*/ 705646 h 1835155"/>
                <a:gd name="connsiteX26" fmla="*/ 706438 w 1752601"/>
                <a:gd name="connsiteY26" fmla="*/ 1336679 h 1835155"/>
                <a:gd name="connsiteX27" fmla="*/ 1336676 w 1752601"/>
                <a:gd name="connsiteY27" fmla="*/ 705646 h 1835155"/>
                <a:gd name="connsiteX28" fmla="*/ 706438 w 1752601"/>
                <a:gd name="connsiteY28" fmla="*/ 74613 h 1835155"/>
                <a:gd name="connsiteX29" fmla="*/ 706070 w 1752601"/>
                <a:gd name="connsiteY29" fmla="*/ 0 h 1835155"/>
                <a:gd name="connsiteX30" fmla="*/ 1412140 w 1752601"/>
                <a:gd name="connsiteY30" fmla="*/ 705860 h 1835155"/>
                <a:gd name="connsiteX31" fmla="*/ 1189369 w 1752601"/>
                <a:gd name="connsiteY31" fmla="*/ 1219214 h 1835155"/>
                <a:gd name="connsiteX32" fmla="*/ 1646238 w 1752601"/>
                <a:gd name="connsiteY32" fmla="*/ 1675947 h 1835155"/>
                <a:gd name="connsiteX33" fmla="*/ 1593377 w 1752601"/>
                <a:gd name="connsiteY33" fmla="*/ 1728792 h 1835155"/>
                <a:gd name="connsiteX34" fmla="*/ 1132733 w 1752601"/>
                <a:gd name="connsiteY34" fmla="*/ 1268284 h 1835155"/>
                <a:gd name="connsiteX35" fmla="*/ 706070 w 1752601"/>
                <a:gd name="connsiteY35" fmla="*/ 1411721 h 1835155"/>
                <a:gd name="connsiteX36" fmla="*/ 0 w 1752601"/>
                <a:gd name="connsiteY36" fmla="*/ 705860 h 1835155"/>
                <a:gd name="connsiteX37" fmla="*/ 706070 w 1752601"/>
                <a:gd name="connsiteY37" fmla="*/ 0 h 183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52601" h="1835155">
                  <a:moveTo>
                    <a:pt x="1697832" y="1725617"/>
                  </a:moveTo>
                  <a:cubicBezTo>
                    <a:pt x="1728080" y="1725617"/>
                    <a:pt x="1752601" y="1750138"/>
                    <a:pt x="1752601" y="1780386"/>
                  </a:cubicBezTo>
                  <a:cubicBezTo>
                    <a:pt x="1752601" y="1810634"/>
                    <a:pt x="1728080" y="1835155"/>
                    <a:pt x="1697832" y="1835155"/>
                  </a:cubicBezTo>
                  <a:cubicBezTo>
                    <a:pt x="1667584" y="1835155"/>
                    <a:pt x="1643063" y="1810634"/>
                    <a:pt x="1643063" y="1780386"/>
                  </a:cubicBezTo>
                  <a:cubicBezTo>
                    <a:pt x="1643063" y="1750138"/>
                    <a:pt x="1667584" y="1725617"/>
                    <a:pt x="1697832" y="1725617"/>
                  </a:cubicBezTo>
                  <a:close/>
                  <a:moveTo>
                    <a:pt x="706438" y="728664"/>
                  </a:moveTo>
                  <a:cubicBezTo>
                    <a:pt x="558988" y="728664"/>
                    <a:pt x="438004" y="837917"/>
                    <a:pt x="419100" y="981077"/>
                  </a:cubicBezTo>
                  <a:lnTo>
                    <a:pt x="993775" y="981077"/>
                  </a:lnTo>
                  <a:cubicBezTo>
                    <a:pt x="974871" y="837917"/>
                    <a:pt x="853887" y="728664"/>
                    <a:pt x="706438" y="728664"/>
                  </a:cubicBezTo>
                  <a:close/>
                  <a:moveTo>
                    <a:pt x="706438" y="334963"/>
                  </a:moveTo>
                  <a:cubicBezTo>
                    <a:pt x="618763" y="334963"/>
                    <a:pt x="547688" y="406038"/>
                    <a:pt x="547688" y="493714"/>
                  </a:cubicBezTo>
                  <a:cubicBezTo>
                    <a:pt x="547688" y="581390"/>
                    <a:pt x="618763" y="652465"/>
                    <a:pt x="706438" y="652465"/>
                  </a:cubicBezTo>
                  <a:cubicBezTo>
                    <a:pt x="794113" y="652465"/>
                    <a:pt x="865188" y="581390"/>
                    <a:pt x="865188" y="493714"/>
                  </a:cubicBezTo>
                  <a:cubicBezTo>
                    <a:pt x="865188" y="406038"/>
                    <a:pt x="794113" y="334963"/>
                    <a:pt x="706438" y="334963"/>
                  </a:cubicBezTo>
                  <a:close/>
                  <a:moveTo>
                    <a:pt x="706438" y="260351"/>
                  </a:moveTo>
                  <a:cubicBezTo>
                    <a:pt x="834976" y="260351"/>
                    <a:pt x="940831" y="366104"/>
                    <a:pt x="940831" y="494519"/>
                  </a:cubicBezTo>
                  <a:cubicBezTo>
                    <a:pt x="940831" y="573834"/>
                    <a:pt x="903026" y="638042"/>
                    <a:pt x="846318" y="683364"/>
                  </a:cubicBezTo>
                  <a:cubicBezTo>
                    <a:pt x="978637" y="736241"/>
                    <a:pt x="1073150" y="868433"/>
                    <a:pt x="1073150" y="1019509"/>
                  </a:cubicBezTo>
                  <a:cubicBezTo>
                    <a:pt x="1073150" y="1019509"/>
                    <a:pt x="1073150" y="1019509"/>
                    <a:pt x="1073150" y="1057278"/>
                  </a:cubicBezTo>
                  <a:cubicBezTo>
                    <a:pt x="1073150" y="1057278"/>
                    <a:pt x="1073150" y="1057278"/>
                    <a:pt x="339725" y="1057278"/>
                  </a:cubicBezTo>
                  <a:cubicBezTo>
                    <a:pt x="339725" y="1057278"/>
                    <a:pt x="339725" y="1057278"/>
                    <a:pt x="339725" y="1019509"/>
                  </a:cubicBezTo>
                  <a:cubicBezTo>
                    <a:pt x="339725" y="868433"/>
                    <a:pt x="434239" y="736241"/>
                    <a:pt x="566558" y="683364"/>
                  </a:cubicBezTo>
                  <a:cubicBezTo>
                    <a:pt x="509849" y="638042"/>
                    <a:pt x="472044" y="573834"/>
                    <a:pt x="472044" y="494519"/>
                  </a:cubicBezTo>
                  <a:cubicBezTo>
                    <a:pt x="472044" y="366104"/>
                    <a:pt x="577899" y="260351"/>
                    <a:pt x="706438" y="260351"/>
                  </a:cubicBezTo>
                  <a:close/>
                  <a:moveTo>
                    <a:pt x="706438" y="74613"/>
                  </a:moveTo>
                  <a:cubicBezTo>
                    <a:pt x="358367" y="74613"/>
                    <a:pt x="76200" y="357136"/>
                    <a:pt x="76200" y="705646"/>
                  </a:cubicBezTo>
                  <a:cubicBezTo>
                    <a:pt x="76200" y="1054156"/>
                    <a:pt x="358367" y="1336679"/>
                    <a:pt x="706438" y="1336679"/>
                  </a:cubicBezTo>
                  <a:cubicBezTo>
                    <a:pt x="1054509" y="1336679"/>
                    <a:pt x="1336676" y="1054156"/>
                    <a:pt x="1336676" y="705646"/>
                  </a:cubicBezTo>
                  <a:cubicBezTo>
                    <a:pt x="1336676" y="357136"/>
                    <a:pt x="1054509" y="74613"/>
                    <a:pt x="706438" y="74613"/>
                  </a:cubicBezTo>
                  <a:close/>
                  <a:moveTo>
                    <a:pt x="706070" y="0"/>
                  </a:moveTo>
                  <a:cubicBezTo>
                    <a:pt x="1094975" y="0"/>
                    <a:pt x="1412140" y="317071"/>
                    <a:pt x="1412140" y="705860"/>
                  </a:cubicBezTo>
                  <a:cubicBezTo>
                    <a:pt x="1412140" y="905917"/>
                    <a:pt x="1329073" y="1087101"/>
                    <a:pt x="1189369" y="1219214"/>
                  </a:cubicBezTo>
                  <a:cubicBezTo>
                    <a:pt x="1189369" y="1219214"/>
                    <a:pt x="1189369" y="1219214"/>
                    <a:pt x="1646238" y="1675947"/>
                  </a:cubicBezTo>
                  <a:lnTo>
                    <a:pt x="1593377" y="1728792"/>
                  </a:lnTo>
                  <a:cubicBezTo>
                    <a:pt x="1593377" y="1728792"/>
                    <a:pt x="1593377" y="1728792"/>
                    <a:pt x="1132733" y="1268284"/>
                  </a:cubicBezTo>
                  <a:cubicBezTo>
                    <a:pt x="1015684" y="1358876"/>
                    <a:pt x="864653" y="1411721"/>
                    <a:pt x="706070" y="1411721"/>
                  </a:cubicBezTo>
                  <a:cubicBezTo>
                    <a:pt x="317165" y="1411721"/>
                    <a:pt x="0" y="1094650"/>
                    <a:pt x="0" y="705860"/>
                  </a:cubicBezTo>
                  <a:cubicBezTo>
                    <a:pt x="0" y="317071"/>
                    <a:pt x="317165" y="0"/>
                    <a:pt x="70607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defTabSz="457200" fontAlgn="auto">
                <a:spcBef>
                  <a:spcPts val="0"/>
                </a:spcBef>
                <a:spcAft>
                  <a:spcPts val="0"/>
                </a:spcAft>
              </a:pPr>
              <a:endParaRPr lang="en-US" dirty="0">
                <a:solidFill>
                  <a:prstClr val="black"/>
                </a:solidFill>
                <a:latin typeface="Arial"/>
                <a:cs typeface="+mn-cs"/>
              </a:endParaRPr>
            </a:p>
          </p:txBody>
        </p:sp>
      </p:grpSp>
      <p:cxnSp>
        <p:nvCxnSpPr>
          <p:cNvPr id="74" name="Straight Arrow Connector 73"/>
          <p:cNvCxnSpPr/>
          <p:nvPr/>
        </p:nvCxnSpPr>
        <p:spPr>
          <a:xfrm flipV="1">
            <a:off x="8219114" y="5476420"/>
            <a:ext cx="0" cy="54864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76" name="Freeform 75"/>
          <p:cNvSpPr>
            <a:spLocks noChangeAspect="1"/>
          </p:cNvSpPr>
          <p:nvPr/>
        </p:nvSpPr>
        <p:spPr bwMode="auto">
          <a:xfrm>
            <a:off x="689423" y="4605050"/>
            <a:ext cx="488146" cy="334904"/>
          </a:xfrm>
          <a:custGeom>
            <a:avLst/>
            <a:gdLst>
              <a:gd name="connsiteX0" fmla="*/ 1771651 w 1825651"/>
              <a:gd name="connsiteY0" fmla="*/ 896912 h 1252537"/>
              <a:gd name="connsiteX1" fmla="*/ 1811441 w 1825651"/>
              <a:gd name="connsiteY1" fmla="*/ 911123 h 1252537"/>
              <a:gd name="connsiteX2" fmla="*/ 1811441 w 1825651"/>
              <a:gd name="connsiteY2" fmla="*/ 990702 h 1252537"/>
              <a:gd name="connsiteX3" fmla="*/ 1731861 w 1825651"/>
              <a:gd name="connsiteY3" fmla="*/ 990702 h 1252537"/>
              <a:gd name="connsiteX4" fmla="*/ 1731861 w 1825651"/>
              <a:gd name="connsiteY4" fmla="*/ 911123 h 1252537"/>
              <a:gd name="connsiteX5" fmla="*/ 1771651 w 1825651"/>
              <a:gd name="connsiteY5" fmla="*/ 896912 h 1252537"/>
              <a:gd name="connsiteX6" fmla="*/ 906463 w 1825651"/>
              <a:gd name="connsiteY6" fmla="*/ 3902 h 1252537"/>
              <a:gd name="connsiteX7" fmla="*/ 1117863 w 1825651"/>
              <a:gd name="connsiteY7" fmla="*/ 91807 h 1252537"/>
              <a:gd name="connsiteX8" fmla="*/ 1208463 w 1825651"/>
              <a:gd name="connsiteY8" fmla="*/ 307317 h 1252537"/>
              <a:gd name="connsiteX9" fmla="*/ 1121638 w 1825651"/>
              <a:gd name="connsiteY9" fmla="*/ 519047 h 1252537"/>
              <a:gd name="connsiteX10" fmla="*/ 1385888 w 1825651"/>
              <a:gd name="connsiteY10" fmla="*/ 519047 h 1252537"/>
              <a:gd name="connsiteX11" fmla="*/ 1385888 w 1825651"/>
              <a:gd name="connsiteY11" fmla="*/ 1252537 h 1252537"/>
              <a:gd name="connsiteX12" fmla="*/ 1310388 w 1825651"/>
              <a:gd name="connsiteY12" fmla="*/ 1252537 h 1252537"/>
              <a:gd name="connsiteX13" fmla="*/ 1310388 w 1825651"/>
              <a:gd name="connsiteY13" fmla="*/ 594664 h 1252537"/>
              <a:gd name="connsiteX14" fmla="*/ 502538 w 1825651"/>
              <a:gd name="connsiteY14" fmla="*/ 594664 h 1252537"/>
              <a:gd name="connsiteX15" fmla="*/ 502538 w 1825651"/>
              <a:gd name="connsiteY15" fmla="*/ 1252537 h 1252537"/>
              <a:gd name="connsiteX16" fmla="*/ 427038 w 1825651"/>
              <a:gd name="connsiteY16" fmla="*/ 1252537 h 1252537"/>
              <a:gd name="connsiteX17" fmla="*/ 427038 w 1825651"/>
              <a:gd name="connsiteY17" fmla="*/ 556855 h 1252537"/>
              <a:gd name="connsiteX18" fmla="*/ 427038 w 1825651"/>
              <a:gd name="connsiteY18" fmla="*/ 519047 h 1252537"/>
              <a:gd name="connsiteX19" fmla="*/ 985738 w 1825651"/>
              <a:gd name="connsiteY19" fmla="*/ 519047 h 1252537"/>
              <a:gd name="connsiteX20" fmla="*/ 1065013 w 1825651"/>
              <a:gd name="connsiteY20" fmla="*/ 466114 h 1252537"/>
              <a:gd name="connsiteX21" fmla="*/ 1132963 w 1825651"/>
              <a:gd name="connsiteY21" fmla="*/ 307317 h 1252537"/>
              <a:gd name="connsiteX22" fmla="*/ 1065013 w 1825651"/>
              <a:gd name="connsiteY22" fmla="*/ 148520 h 1252537"/>
              <a:gd name="connsiteX23" fmla="*/ 747913 w 1825651"/>
              <a:gd name="connsiteY23" fmla="*/ 148520 h 1252537"/>
              <a:gd name="connsiteX24" fmla="*/ 729038 w 1825651"/>
              <a:gd name="connsiteY24" fmla="*/ 443429 h 1252537"/>
              <a:gd name="connsiteX25" fmla="*/ 668638 w 1825651"/>
              <a:gd name="connsiteY25" fmla="*/ 492580 h 1252537"/>
              <a:gd name="connsiteX26" fmla="*/ 695063 w 1825651"/>
              <a:gd name="connsiteY26" fmla="*/ 91807 h 1252537"/>
              <a:gd name="connsiteX27" fmla="*/ 906463 w 1825651"/>
              <a:gd name="connsiteY27" fmla="*/ 3902 h 1252537"/>
              <a:gd name="connsiteX28" fmla="*/ 326355 w 1825651"/>
              <a:gd name="connsiteY28" fmla="*/ 451 h 1252537"/>
              <a:gd name="connsiteX29" fmla="*/ 490476 w 1825651"/>
              <a:gd name="connsiteY29" fmla="*/ 68481 h 1252537"/>
              <a:gd name="connsiteX30" fmla="*/ 490476 w 1825651"/>
              <a:gd name="connsiteY30" fmla="*/ 397290 h 1252537"/>
              <a:gd name="connsiteX31" fmla="*/ 407472 w 1825651"/>
              <a:gd name="connsiteY31" fmla="*/ 450202 h 1252537"/>
              <a:gd name="connsiteX32" fmla="*/ 381062 w 1825651"/>
              <a:gd name="connsiteY32" fmla="*/ 378393 h 1252537"/>
              <a:gd name="connsiteX33" fmla="*/ 437655 w 1825651"/>
              <a:gd name="connsiteY33" fmla="*/ 344378 h 1252537"/>
              <a:gd name="connsiteX34" fmla="*/ 437655 w 1825651"/>
              <a:gd name="connsiteY34" fmla="*/ 121393 h 1252537"/>
              <a:gd name="connsiteX35" fmla="*/ 215055 w 1825651"/>
              <a:gd name="connsiteY35" fmla="*/ 121393 h 1252537"/>
              <a:gd name="connsiteX36" fmla="*/ 169780 w 1825651"/>
              <a:gd name="connsiteY36" fmla="*/ 230996 h 1252537"/>
              <a:gd name="connsiteX37" fmla="*/ 215055 w 1825651"/>
              <a:gd name="connsiteY37" fmla="*/ 344378 h 1252537"/>
              <a:gd name="connsiteX38" fmla="*/ 271648 w 1825651"/>
              <a:gd name="connsiteY38" fmla="*/ 378393 h 1252537"/>
              <a:gd name="connsiteX39" fmla="*/ 245238 w 1825651"/>
              <a:gd name="connsiteY39" fmla="*/ 442643 h 1252537"/>
              <a:gd name="connsiteX40" fmla="*/ 245238 w 1825651"/>
              <a:gd name="connsiteY40" fmla="*/ 450202 h 1252537"/>
              <a:gd name="connsiteX41" fmla="*/ 75458 w 1825651"/>
              <a:gd name="connsiteY41" fmla="*/ 450202 h 1252537"/>
              <a:gd name="connsiteX42" fmla="*/ 75458 w 1825651"/>
              <a:gd name="connsiteY42" fmla="*/ 801687 h 1252537"/>
              <a:gd name="connsiteX43" fmla="*/ 0 w 1825651"/>
              <a:gd name="connsiteY43" fmla="*/ 801687 h 1252537"/>
              <a:gd name="connsiteX44" fmla="*/ 0 w 1825651"/>
              <a:gd name="connsiteY44" fmla="*/ 374613 h 1252537"/>
              <a:gd name="connsiteX45" fmla="*/ 143370 w 1825651"/>
              <a:gd name="connsiteY45" fmla="*/ 374613 h 1252537"/>
              <a:gd name="connsiteX46" fmla="*/ 94322 w 1825651"/>
              <a:gd name="connsiteY46" fmla="*/ 230996 h 1252537"/>
              <a:gd name="connsiteX47" fmla="*/ 162234 w 1825651"/>
              <a:gd name="connsiteY47" fmla="*/ 68481 h 1252537"/>
              <a:gd name="connsiteX48" fmla="*/ 326355 w 1825651"/>
              <a:gd name="connsiteY48" fmla="*/ 451 h 1252537"/>
              <a:gd name="connsiteX49" fmla="*/ 1483103 w 1825651"/>
              <a:gd name="connsiteY49" fmla="*/ 0 h 1252537"/>
              <a:gd name="connsiteX50" fmla="*/ 1649413 w 1825651"/>
              <a:gd name="connsiteY50" fmla="*/ 68042 h 1252537"/>
              <a:gd name="connsiteX51" fmla="*/ 1668312 w 1825651"/>
              <a:gd name="connsiteY51" fmla="*/ 374230 h 1252537"/>
              <a:gd name="connsiteX52" fmla="*/ 1808163 w 1825651"/>
              <a:gd name="connsiteY52" fmla="*/ 374230 h 1252537"/>
              <a:gd name="connsiteX53" fmla="*/ 1808163 w 1825651"/>
              <a:gd name="connsiteY53" fmla="*/ 842962 h 1252537"/>
              <a:gd name="connsiteX54" fmla="*/ 1732568 w 1825651"/>
              <a:gd name="connsiteY54" fmla="*/ 842962 h 1252537"/>
              <a:gd name="connsiteX55" fmla="*/ 1732568 w 1825651"/>
              <a:gd name="connsiteY55" fmla="*/ 449832 h 1252537"/>
              <a:gd name="connsiteX56" fmla="*/ 1562478 w 1825651"/>
              <a:gd name="connsiteY56" fmla="*/ 449832 h 1252537"/>
              <a:gd name="connsiteX57" fmla="*/ 1562478 w 1825651"/>
              <a:gd name="connsiteY57" fmla="*/ 442271 h 1252537"/>
              <a:gd name="connsiteX58" fmla="*/ 1539800 w 1825651"/>
              <a:gd name="connsiteY58" fmla="*/ 378010 h 1252537"/>
              <a:gd name="connsiteX59" fmla="*/ 1592716 w 1825651"/>
              <a:gd name="connsiteY59" fmla="*/ 343989 h 1252537"/>
              <a:gd name="connsiteX60" fmla="*/ 1592716 w 1825651"/>
              <a:gd name="connsiteY60" fmla="*/ 120963 h 1252537"/>
              <a:gd name="connsiteX61" fmla="*/ 1483103 w 1825651"/>
              <a:gd name="connsiteY61" fmla="*/ 75602 h 1252537"/>
              <a:gd name="connsiteX62" fmla="*/ 1373490 w 1825651"/>
              <a:gd name="connsiteY62" fmla="*/ 120963 h 1252537"/>
              <a:gd name="connsiteX63" fmla="*/ 1328133 w 1825651"/>
              <a:gd name="connsiteY63" fmla="*/ 230586 h 1252537"/>
              <a:gd name="connsiteX64" fmla="*/ 1373490 w 1825651"/>
              <a:gd name="connsiteY64" fmla="*/ 343989 h 1252537"/>
              <a:gd name="connsiteX65" fmla="*/ 1430187 w 1825651"/>
              <a:gd name="connsiteY65" fmla="*/ 378010 h 1252537"/>
              <a:gd name="connsiteX66" fmla="*/ 1403728 w 1825651"/>
              <a:gd name="connsiteY66" fmla="*/ 449832 h 1252537"/>
              <a:gd name="connsiteX67" fmla="*/ 1320574 w 1825651"/>
              <a:gd name="connsiteY67" fmla="*/ 396910 h 1252537"/>
              <a:gd name="connsiteX68" fmla="*/ 1252538 w 1825651"/>
              <a:gd name="connsiteY68" fmla="*/ 230586 h 1252537"/>
              <a:gd name="connsiteX69" fmla="*/ 1320574 w 1825651"/>
              <a:gd name="connsiteY69" fmla="*/ 68042 h 1252537"/>
              <a:gd name="connsiteX70" fmla="*/ 1483103 w 1825651"/>
              <a:gd name="connsiteY70" fmla="*/ 0 h 12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825651" h="1252537">
                <a:moveTo>
                  <a:pt x="1771651" y="896912"/>
                </a:moveTo>
                <a:cubicBezTo>
                  <a:pt x="1785861" y="896912"/>
                  <a:pt x="1800072" y="901649"/>
                  <a:pt x="1811441" y="911123"/>
                </a:cubicBezTo>
                <a:cubicBezTo>
                  <a:pt x="1830388" y="933860"/>
                  <a:pt x="1830388" y="967965"/>
                  <a:pt x="1811441" y="990702"/>
                </a:cubicBezTo>
                <a:cubicBezTo>
                  <a:pt x="1788703" y="1009650"/>
                  <a:pt x="1754598" y="1009650"/>
                  <a:pt x="1731861" y="990702"/>
                </a:cubicBezTo>
                <a:cubicBezTo>
                  <a:pt x="1712913" y="967965"/>
                  <a:pt x="1712913" y="933860"/>
                  <a:pt x="1731861" y="911123"/>
                </a:cubicBezTo>
                <a:cubicBezTo>
                  <a:pt x="1743229" y="901649"/>
                  <a:pt x="1757440" y="896912"/>
                  <a:pt x="1771651" y="896912"/>
                </a:cubicBezTo>
                <a:close/>
                <a:moveTo>
                  <a:pt x="906463" y="3902"/>
                </a:moveTo>
                <a:cubicBezTo>
                  <a:pt x="982907" y="3902"/>
                  <a:pt x="1059350" y="33204"/>
                  <a:pt x="1117863" y="91807"/>
                </a:cubicBezTo>
                <a:cubicBezTo>
                  <a:pt x="1174488" y="152301"/>
                  <a:pt x="1208463" y="227919"/>
                  <a:pt x="1208463" y="307317"/>
                </a:cubicBezTo>
                <a:cubicBezTo>
                  <a:pt x="1208463" y="386716"/>
                  <a:pt x="1174488" y="462333"/>
                  <a:pt x="1121638" y="519047"/>
                </a:cubicBezTo>
                <a:cubicBezTo>
                  <a:pt x="1121638" y="519047"/>
                  <a:pt x="1121638" y="519047"/>
                  <a:pt x="1385888" y="519047"/>
                </a:cubicBezTo>
                <a:cubicBezTo>
                  <a:pt x="1385888" y="519047"/>
                  <a:pt x="1385888" y="519047"/>
                  <a:pt x="1385888" y="1252537"/>
                </a:cubicBezTo>
                <a:cubicBezTo>
                  <a:pt x="1385888" y="1252537"/>
                  <a:pt x="1385888" y="1252537"/>
                  <a:pt x="1310388" y="1252537"/>
                </a:cubicBezTo>
                <a:cubicBezTo>
                  <a:pt x="1310388" y="1252537"/>
                  <a:pt x="1310388" y="1252537"/>
                  <a:pt x="1310388" y="594664"/>
                </a:cubicBezTo>
                <a:cubicBezTo>
                  <a:pt x="1310388" y="594664"/>
                  <a:pt x="1310388" y="594664"/>
                  <a:pt x="502538" y="594664"/>
                </a:cubicBezTo>
                <a:cubicBezTo>
                  <a:pt x="502538" y="738337"/>
                  <a:pt x="502538" y="1244975"/>
                  <a:pt x="502538" y="1252537"/>
                </a:cubicBezTo>
                <a:cubicBezTo>
                  <a:pt x="502538" y="1252537"/>
                  <a:pt x="502538" y="1252537"/>
                  <a:pt x="427038" y="1252537"/>
                </a:cubicBezTo>
                <a:cubicBezTo>
                  <a:pt x="427038" y="1241194"/>
                  <a:pt x="427038" y="583321"/>
                  <a:pt x="427038" y="556855"/>
                </a:cubicBezTo>
                <a:cubicBezTo>
                  <a:pt x="427038" y="556855"/>
                  <a:pt x="427038" y="556855"/>
                  <a:pt x="427038" y="519047"/>
                </a:cubicBezTo>
                <a:cubicBezTo>
                  <a:pt x="427038" y="519047"/>
                  <a:pt x="427038" y="519047"/>
                  <a:pt x="985738" y="519047"/>
                </a:cubicBezTo>
                <a:cubicBezTo>
                  <a:pt x="1015938" y="507704"/>
                  <a:pt x="1042363" y="488799"/>
                  <a:pt x="1065013" y="466114"/>
                </a:cubicBezTo>
                <a:cubicBezTo>
                  <a:pt x="1106538" y="424525"/>
                  <a:pt x="1132963" y="367811"/>
                  <a:pt x="1132963" y="307317"/>
                </a:cubicBezTo>
                <a:cubicBezTo>
                  <a:pt x="1132963" y="246823"/>
                  <a:pt x="1106538" y="190110"/>
                  <a:pt x="1065013" y="148520"/>
                </a:cubicBezTo>
                <a:cubicBezTo>
                  <a:pt x="978188" y="57779"/>
                  <a:pt x="834738" y="57779"/>
                  <a:pt x="747913" y="148520"/>
                </a:cubicBezTo>
                <a:cubicBezTo>
                  <a:pt x="664863" y="227919"/>
                  <a:pt x="657313" y="356469"/>
                  <a:pt x="729038" y="443429"/>
                </a:cubicBezTo>
                <a:cubicBezTo>
                  <a:pt x="729038" y="443429"/>
                  <a:pt x="729038" y="443429"/>
                  <a:pt x="668638" y="492580"/>
                </a:cubicBezTo>
                <a:cubicBezTo>
                  <a:pt x="574263" y="371592"/>
                  <a:pt x="585588" y="201453"/>
                  <a:pt x="695063" y="91807"/>
                </a:cubicBezTo>
                <a:cubicBezTo>
                  <a:pt x="753575" y="33204"/>
                  <a:pt x="830019" y="3902"/>
                  <a:pt x="906463" y="3902"/>
                </a:cubicBezTo>
                <a:close/>
                <a:moveTo>
                  <a:pt x="326355" y="451"/>
                </a:moveTo>
                <a:cubicBezTo>
                  <a:pt x="385778" y="451"/>
                  <a:pt x="445201" y="23128"/>
                  <a:pt x="490476" y="68481"/>
                </a:cubicBezTo>
                <a:cubicBezTo>
                  <a:pt x="581025" y="159187"/>
                  <a:pt x="581025" y="306584"/>
                  <a:pt x="490476" y="397290"/>
                </a:cubicBezTo>
                <a:cubicBezTo>
                  <a:pt x="464065" y="419966"/>
                  <a:pt x="437655" y="438863"/>
                  <a:pt x="407472" y="450202"/>
                </a:cubicBezTo>
                <a:cubicBezTo>
                  <a:pt x="407472" y="450202"/>
                  <a:pt x="407472" y="450202"/>
                  <a:pt x="381062" y="378393"/>
                </a:cubicBezTo>
                <a:cubicBezTo>
                  <a:pt x="399926" y="370834"/>
                  <a:pt x="418791" y="359496"/>
                  <a:pt x="437655" y="344378"/>
                </a:cubicBezTo>
                <a:cubicBezTo>
                  <a:pt x="498021" y="283907"/>
                  <a:pt x="498021" y="181863"/>
                  <a:pt x="437655" y="121393"/>
                </a:cubicBezTo>
                <a:cubicBezTo>
                  <a:pt x="373516" y="60922"/>
                  <a:pt x="275421" y="60922"/>
                  <a:pt x="215055" y="121393"/>
                </a:cubicBezTo>
                <a:cubicBezTo>
                  <a:pt x="184872" y="151628"/>
                  <a:pt x="169780" y="189422"/>
                  <a:pt x="169780" y="230996"/>
                </a:cubicBezTo>
                <a:cubicBezTo>
                  <a:pt x="169780" y="272569"/>
                  <a:pt x="184872" y="314143"/>
                  <a:pt x="215055" y="344378"/>
                </a:cubicBezTo>
                <a:cubicBezTo>
                  <a:pt x="230146" y="359496"/>
                  <a:pt x="249011" y="370834"/>
                  <a:pt x="271648" y="378393"/>
                </a:cubicBezTo>
                <a:cubicBezTo>
                  <a:pt x="271648" y="378393"/>
                  <a:pt x="271648" y="378393"/>
                  <a:pt x="245238" y="442643"/>
                </a:cubicBezTo>
                <a:cubicBezTo>
                  <a:pt x="245238" y="442643"/>
                  <a:pt x="245238" y="442643"/>
                  <a:pt x="245238" y="450202"/>
                </a:cubicBezTo>
                <a:cubicBezTo>
                  <a:pt x="245238" y="450202"/>
                  <a:pt x="245238" y="450202"/>
                  <a:pt x="75458" y="450202"/>
                </a:cubicBezTo>
                <a:cubicBezTo>
                  <a:pt x="75458" y="450202"/>
                  <a:pt x="75458" y="450202"/>
                  <a:pt x="75458" y="801687"/>
                </a:cubicBezTo>
                <a:cubicBezTo>
                  <a:pt x="75458" y="801687"/>
                  <a:pt x="75458" y="801687"/>
                  <a:pt x="0" y="801687"/>
                </a:cubicBezTo>
                <a:cubicBezTo>
                  <a:pt x="0" y="801687"/>
                  <a:pt x="0" y="801687"/>
                  <a:pt x="0" y="374613"/>
                </a:cubicBezTo>
                <a:cubicBezTo>
                  <a:pt x="0" y="374613"/>
                  <a:pt x="0" y="374613"/>
                  <a:pt x="143370" y="374613"/>
                </a:cubicBezTo>
                <a:cubicBezTo>
                  <a:pt x="113187" y="333040"/>
                  <a:pt x="94322" y="283907"/>
                  <a:pt x="94322" y="230996"/>
                </a:cubicBezTo>
                <a:cubicBezTo>
                  <a:pt x="94322" y="170525"/>
                  <a:pt x="116960" y="113834"/>
                  <a:pt x="162234" y="68481"/>
                </a:cubicBezTo>
                <a:cubicBezTo>
                  <a:pt x="207509" y="23128"/>
                  <a:pt x="266932" y="451"/>
                  <a:pt x="326355" y="451"/>
                </a:cubicBezTo>
                <a:close/>
                <a:moveTo>
                  <a:pt x="1483103" y="0"/>
                </a:moveTo>
                <a:cubicBezTo>
                  <a:pt x="1547359" y="0"/>
                  <a:pt x="1604056" y="22681"/>
                  <a:pt x="1649413" y="68042"/>
                </a:cubicBezTo>
                <a:cubicBezTo>
                  <a:pt x="1732568" y="151204"/>
                  <a:pt x="1736348" y="283507"/>
                  <a:pt x="1668312" y="374230"/>
                </a:cubicBezTo>
                <a:cubicBezTo>
                  <a:pt x="1668312" y="374230"/>
                  <a:pt x="1668312" y="374230"/>
                  <a:pt x="1808163" y="374230"/>
                </a:cubicBezTo>
                <a:cubicBezTo>
                  <a:pt x="1808163" y="374230"/>
                  <a:pt x="1808163" y="374230"/>
                  <a:pt x="1808163" y="842962"/>
                </a:cubicBezTo>
                <a:cubicBezTo>
                  <a:pt x="1808163" y="842962"/>
                  <a:pt x="1808163" y="842962"/>
                  <a:pt x="1732568" y="842962"/>
                </a:cubicBezTo>
                <a:cubicBezTo>
                  <a:pt x="1732568" y="842962"/>
                  <a:pt x="1732568" y="842962"/>
                  <a:pt x="1732568" y="449832"/>
                </a:cubicBezTo>
                <a:lnTo>
                  <a:pt x="1562478" y="449832"/>
                </a:lnTo>
                <a:cubicBezTo>
                  <a:pt x="1562478" y="449832"/>
                  <a:pt x="1562478" y="449832"/>
                  <a:pt x="1562478" y="442271"/>
                </a:cubicBezTo>
                <a:cubicBezTo>
                  <a:pt x="1562478" y="442271"/>
                  <a:pt x="1562478" y="442271"/>
                  <a:pt x="1539800" y="378010"/>
                </a:cubicBezTo>
                <a:cubicBezTo>
                  <a:pt x="1558699" y="370450"/>
                  <a:pt x="1577597" y="359109"/>
                  <a:pt x="1592716" y="343989"/>
                </a:cubicBezTo>
                <a:cubicBezTo>
                  <a:pt x="1656972" y="283507"/>
                  <a:pt x="1656972" y="181445"/>
                  <a:pt x="1592716" y="120963"/>
                </a:cubicBezTo>
                <a:cubicBezTo>
                  <a:pt x="1566258" y="90722"/>
                  <a:pt x="1524681" y="75602"/>
                  <a:pt x="1483103" y="75602"/>
                </a:cubicBezTo>
                <a:cubicBezTo>
                  <a:pt x="1441526" y="75602"/>
                  <a:pt x="1403728" y="90722"/>
                  <a:pt x="1373490" y="120963"/>
                </a:cubicBezTo>
                <a:cubicBezTo>
                  <a:pt x="1343252" y="151204"/>
                  <a:pt x="1328133" y="189005"/>
                  <a:pt x="1328133" y="230586"/>
                </a:cubicBezTo>
                <a:cubicBezTo>
                  <a:pt x="1328133" y="272167"/>
                  <a:pt x="1343252" y="313748"/>
                  <a:pt x="1373490" y="343989"/>
                </a:cubicBezTo>
                <a:cubicBezTo>
                  <a:pt x="1388609" y="359109"/>
                  <a:pt x="1407508" y="370450"/>
                  <a:pt x="1430187" y="378010"/>
                </a:cubicBezTo>
                <a:cubicBezTo>
                  <a:pt x="1430187" y="378010"/>
                  <a:pt x="1430187" y="378010"/>
                  <a:pt x="1403728" y="449832"/>
                </a:cubicBezTo>
                <a:cubicBezTo>
                  <a:pt x="1373490" y="438491"/>
                  <a:pt x="1343252" y="419591"/>
                  <a:pt x="1320574" y="396910"/>
                </a:cubicBezTo>
                <a:cubicBezTo>
                  <a:pt x="1275217" y="351549"/>
                  <a:pt x="1252538" y="294848"/>
                  <a:pt x="1252538" y="230586"/>
                </a:cubicBezTo>
                <a:cubicBezTo>
                  <a:pt x="1252538" y="170104"/>
                  <a:pt x="1275217" y="113403"/>
                  <a:pt x="1320574" y="68042"/>
                </a:cubicBezTo>
                <a:cubicBezTo>
                  <a:pt x="1362151" y="22681"/>
                  <a:pt x="1422627" y="0"/>
                  <a:pt x="1483103"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defTabSz="457200" fontAlgn="auto">
              <a:spcBef>
                <a:spcPts val="0"/>
              </a:spcBef>
              <a:spcAft>
                <a:spcPts val="0"/>
              </a:spcAft>
            </a:pPr>
            <a:endParaRPr lang="en-US" dirty="0">
              <a:solidFill>
                <a:srgbClr val="3C3D3E"/>
              </a:solidFill>
              <a:latin typeface="Arial"/>
              <a:cs typeface="+mn-cs"/>
            </a:endParaRPr>
          </a:p>
        </p:txBody>
      </p:sp>
    </p:spTree>
    <p:extLst>
      <p:ext uri="{BB962C8B-B14F-4D97-AF65-F5344CB8AC3E}">
        <p14:creationId xmlns:p14="http://schemas.microsoft.com/office/powerpoint/2010/main" val="2264415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Regulatory Landscape</a:t>
            </a:r>
          </a:p>
        </p:txBody>
      </p:sp>
    </p:spTree>
    <p:extLst>
      <p:ext uri="{BB962C8B-B14F-4D97-AF65-F5344CB8AC3E}">
        <p14:creationId xmlns:p14="http://schemas.microsoft.com/office/powerpoint/2010/main" val="4157271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76155" y="0"/>
            <a:ext cx="8001000" cy="1143000"/>
          </a:xfrm>
        </p:spPr>
        <p:txBody>
          <a:bodyPr lIns="91440" rIns="91440"/>
          <a:lstStyle/>
          <a:p>
            <a:r>
              <a:rPr lang="en-GB" dirty="0" smtClean="0"/>
              <a:t>Regulatory Risk</a:t>
            </a:r>
            <a:endParaRPr lang="en-GB" dirty="0"/>
          </a:p>
        </p:txBody>
      </p:sp>
      <p:grpSp>
        <p:nvGrpSpPr>
          <p:cNvPr id="39" name="Group 38"/>
          <p:cNvGrpSpPr/>
          <p:nvPr/>
        </p:nvGrpSpPr>
        <p:grpSpPr>
          <a:xfrm>
            <a:off x="4495800" y="1189948"/>
            <a:ext cx="3983230" cy="457200"/>
            <a:chOff x="576072" y="1257298"/>
            <a:chExt cx="7272199" cy="975456"/>
          </a:xfrm>
        </p:grpSpPr>
        <p:sp>
          <p:nvSpPr>
            <p:cNvPr id="40" name="Rectangle 39"/>
            <p:cNvSpPr/>
            <p:nvPr/>
          </p:nvSpPr>
          <p:spPr>
            <a:xfrm>
              <a:off x="1170576" y="1257298"/>
              <a:ext cx="6677695" cy="97545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1"/>
                  </a:solidFill>
                  <a:effectLst>
                    <a:outerShdw blurRad="38100" dist="38100" dir="2700000" algn="tl">
                      <a:srgbClr val="000000">
                        <a:alpha val="43137"/>
                      </a:srgbClr>
                    </a:outerShdw>
                  </a:effectLst>
                </a:rPr>
                <a:t>Opioid Crisis / Drug </a:t>
              </a:r>
              <a:r>
                <a:rPr lang="en-US" sz="1400" b="1" dirty="0">
                  <a:solidFill>
                    <a:schemeClr val="accent1"/>
                  </a:solidFill>
                  <a:effectLst>
                    <a:outerShdw blurRad="38100" dist="38100" dir="2700000" algn="tl">
                      <a:srgbClr val="000000">
                        <a:alpha val="43137"/>
                      </a:srgbClr>
                    </a:outerShdw>
                  </a:effectLst>
                </a:rPr>
                <a:t>Diversion</a:t>
              </a:r>
            </a:p>
          </p:txBody>
        </p:sp>
        <p:sp>
          <p:nvSpPr>
            <p:cNvPr id="41" name="Rectangle 40"/>
            <p:cNvSpPr/>
            <p:nvPr/>
          </p:nvSpPr>
          <p:spPr>
            <a:xfrm>
              <a:off x="576072" y="1257298"/>
              <a:ext cx="594506" cy="97545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a:t>
              </a:r>
            </a:p>
          </p:txBody>
        </p:sp>
      </p:grpSp>
      <p:grpSp>
        <p:nvGrpSpPr>
          <p:cNvPr id="42" name="Group 41"/>
          <p:cNvGrpSpPr/>
          <p:nvPr/>
        </p:nvGrpSpPr>
        <p:grpSpPr>
          <a:xfrm>
            <a:off x="4495800" y="1712462"/>
            <a:ext cx="3983230" cy="457200"/>
            <a:chOff x="576072" y="1257298"/>
            <a:chExt cx="7272199" cy="975456"/>
          </a:xfrm>
        </p:grpSpPr>
        <p:sp>
          <p:nvSpPr>
            <p:cNvPr id="43" name="Rectangle 42"/>
            <p:cNvSpPr/>
            <p:nvPr/>
          </p:nvSpPr>
          <p:spPr>
            <a:xfrm>
              <a:off x="1170576" y="1257298"/>
              <a:ext cx="6677695" cy="97545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effectLst>
                    <a:outerShdw blurRad="38100" dist="38100" dir="2700000" algn="tl">
                      <a:srgbClr val="000000">
                        <a:alpha val="43137"/>
                      </a:srgbClr>
                    </a:outerShdw>
                  </a:effectLst>
                </a:rPr>
                <a:t>Safeguarding PHI/</a:t>
              </a:r>
              <a:r>
                <a:rPr lang="en-US" sz="1400" b="1" dirty="0" smtClean="0">
                  <a:solidFill>
                    <a:schemeClr val="accent2"/>
                  </a:solidFill>
                  <a:effectLst>
                    <a:outerShdw blurRad="38100" dist="38100" dir="2700000" algn="tl">
                      <a:srgbClr val="000000">
                        <a:alpha val="43137"/>
                      </a:srgbClr>
                    </a:outerShdw>
                  </a:effectLst>
                </a:rPr>
                <a:t>ePHI</a:t>
              </a:r>
              <a:endParaRPr lang="en-US" sz="1400" b="1" dirty="0">
                <a:solidFill>
                  <a:schemeClr val="accent2"/>
                </a:solidFill>
                <a:effectLst>
                  <a:outerShdw blurRad="38100" dist="38100" dir="2700000" algn="tl">
                    <a:srgbClr val="000000">
                      <a:alpha val="43137"/>
                    </a:srgbClr>
                  </a:outerShdw>
                </a:effectLst>
              </a:endParaRPr>
            </a:p>
          </p:txBody>
        </p:sp>
        <p:sp>
          <p:nvSpPr>
            <p:cNvPr id="44" name="Rectangle 43"/>
            <p:cNvSpPr/>
            <p:nvPr/>
          </p:nvSpPr>
          <p:spPr>
            <a:xfrm>
              <a:off x="576072" y="1257298"/>
              <a:ext cx="594506" cy="97545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a:t>
              </a:r>
            </a:p>
          </p:txBody>
        </p:sp>
      </p:grpSp>
      <p:grpSp>
        <p:nvGrpSpPr>
          <p:cNvPr id="45" name="Group 44"/>
          <p:cNvGrpSpPr/>
          <p:nvPr/>
        </p:nvGrpSpPr>
        <p:grpSpPr>
          <a:xfrm>
            <a:off x="4495800" y="2234976"/>
            <a:ext cx="3983230" cy="457200"/>
            <a:chOff x="576072" y="1257300"/>
            <a:chExt cx="7086704" cy="784442"/>
          </a:xfrm>
        </p:grpSpPr>
        <p:sp>
          <p:nvSpPr>
            <p:cNvPr id="46" name="Rectangle 45"/>
            <p:cNvSpPr/>
            <p:nvPr/>
          </p:nvSpPr>
          <p:spPr>
            <a:xfrm>
              <a:off x="1170578" y="1257300"/>
              <a:ext cx="6492198" cy="78444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effectLst>
                    <a:outerShdw blurRad="38100" dist="38100" dir="2700000" algn="tl">
                      <a:srgbClr val="000000">
                        <a:alpha val="43137"/>
                      </a:srgbClr>
                    </a:outerShdw>
                  </a:effectLst>
                </a:rPr>
                <a:t>Program Effectiveness</a:t>
              </a:r>
            </a:p>
          </p:txBody>
        </p:sp>
        <p:sp>
          <p:nvSpPr>
            <p:cNvPr id="47" name="Rectangle 46"/>
            <p:cNvSpPr/>
            <p:nvPr/>
          </p:nvSpPr>
          <p:spPr>
            <a:xfrm>
              <a:off x="576072" y="1257300"/>
              <a:ext cx="594506" cy="78443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a:t>
              </a:r>
            </a:p>
          </p:txBody>
        </p:sp>
      </p:grpSp>
      <p:grpSp>
        <p:nvGrpSpPr>
          <p:cNvPr id="48" name="Group 47"/>
          <p:cNvGrpSpPr/>
          <p:nvPr/>
        </p:nvGrpSpPr>
        <p:grpSpPr>
          <a:xfrm>
            <a:off x="4495800" y="2757490"/>
            <a:ext cx="3983230" cy="457200"/>
            <a:chOff x="576072" y="1257300"/>
            <a:chExt cx="7272199" cy="784442"/>
          </a:xfrm>
        </p:grpSpPr>
        <p:sp>
          <p:nvSpPr>
            <p:cNvPr id="49" name="Rectangle 48"/>
            <p:cNvSpPr/>
            <p:nvPr/>
          </p:nvSpPr>
          <p:spPr>
            <a:xfrm>
              <a:off x="1170576" y="1257300"/>
              <a:ext cx="6677695" cy="78444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solidFill>
                  <a:effectLst>
                    <a:outerShdw blurRad="38100" dist="38100" dir="2700000" algn="tl">
                      <a:srgbClr val="000000">
                        <a:alpha val="43137"/>
                      </a:srgbClr>
                    </a:outerShdw>
                  </a:effectLst>
                </a:rPr>
                <a:t>Physician Arrangements</a:t>
              </a:r>
            </a:p>
          </p:txBody>
        </p:sp>
        <p:sp>
          <p:nvSpPr>
            <p:cNvPr id="50" name="Rectangle 49"/>
            <p:cNvSpPr/>
            <p:nvPr/>
          </p:nvSpPr>
          <p:spPr>
            <a:xfrm>
              <a:off x="576072" y="1257300"/>
              <a:ext cx="594506" cy="78443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a:t>
              </a:r>
            </a:p>
          </p:txBody>
        </p:sp>
      </p:grpSp>
      <p:grpSp>
        <p:nvGrpSpPr>
          <p:cNvPr id="51" name="Group 50"/>
          <p:cNvGrpSpPr/>
          <p:nvPr/>
        </p:nvGrpSpPr>
        <p:grpSpPr>
          <a:xfrm>
            <a:off x="4495800" y="3280004"/>
            <a:ext cx="3983230" cy="457200"/>
            <a:chOff x="576072" y="1257300"/>
            <a:chExt cx="7272199" cy="784442"/>
          </a:xfrm>
        </p:grpSpPr>
        <p:sp>
          <p:nvSpPr>
            <p:cNvPr id="52" name="Rectangle 51"/>
            <p:cNvSpPr/>
            <p:nvPr/>
          </p:nvSpPr>
          <p:spPr>
            <a:xfrm>
              <a:off x="1170576" y="1257300"/>
              <a:ext cx="6677695" cy="78444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effectLst>
                    <a:outerShdw blurRad="38100" dist="38100" dir="2700000" algn="tl">
                      <a:srgbClr val="000000">
                        <a:alpha val="43137"/>
                      </a:srgbClr>
                    </a:outerShdw>
                  </a:effectLst>
                </a:rPr>
                <a:t>501r</a:t>
              </a:r>
            </a:p>
          </p:txBody>
        </p:sp>
        <p:sp>
          <p:nvSpPr>
            <p:cNvPr id="53" name="Rectangle 52"/>
            <p:cNvSpPr/>
            <p:nvPr/>
          </p:nvSpPr>
          <p:spPr>
            <a:xfrm>
              <a:off x="576072" y="1257300"/>
              <a:ext cx="594506" cy="78444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5</a:t>
              </a:r>
            </a:p>
          </p:txBody>
        </p:sp>
      </p:grpSp>
      <p:grpSp>
        <p:nvGrpSpPr>
          <p:cNvPr id="54" name="Group 53"/>
          <p:cNvGrpSpPr/>
          <p:nvPr/>
        </p:nvGrpSpPr>
        <p:grpSpPr>
          <a:xfrm>
            <a:off x="4495800" y="3802518"/>
            <a:ext cx="3983230" cy="457200"/>
            <a:chOff x="576072" y="1257300"/>
            <a:chExt cx="7272199" cy="784442"/>
          </a:xfrm>
        </p:grpSpPr>
        <p:sp>
          <p:nvSpPr>
            <p:cNvPr id="55" name="Rectangle 54"/>
            <p:cNvSpPr/>
            <p:nvPr/>
          </p:nvSpPr>
          <p:spPr>
            <a:xfrm>
              <a:off x="1170576" y="1257300"/>
              <a:ext cx="6677695" cy="78444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solidFill>
                  <a:effectLst>
                    <a:outerShdw blurRad="38100" dist="38100" dir="2700000" algn="tl">
                      <a:srgbClr val="000000">
                        <a:alpha val="43137"/>
                      </a:srgbClr>
                    </a:outerShdw>
                  </a:effectLst>
                </a:rPr>
                <a:t>Coding, Charge &amp; CDM Integrity</a:t>
              </a:r>
            </a:p>
          </p:txBody>
        </p:sp>
        <p:sp>
          <p:nvSpPr>
            <p:cNvPr id="56" name="Rectangle 55"/>
            <p:cNvSpPr/>
            <p:nvPr/>
          </p:nvSpPr>
          <p:spPr>
            <a:xfrm>
              <a:off x="576072" y="1257300"/>
              <a:ext cx="594506" cy="7844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6</a:t>
              </a:r>
            </a:p>
          </p:txBody>
        </p:sp>
      </p:grpSp>
      <p:grpSp>
        <p:nvGrpSpPr>
          <p:cNvPr id="57" name="Group 56"/>
          <p:cNvGrpSpPr/>
          <p:nvPr/>
        </p:nvGrpSpPr>
        <p:grpSpPr>
          <a:xfrm>
            <a:off x="4495800" y="4325032"/>
            <a:ext cx="3983230" cy="457200"/>
            <a:chOff x="576072" y="1257300"/>
            <a:chExt cx="7272199" cy="784442"/>
          </a:xfrm>
        </p:grpSpPr>
        <p:sp>
          <p:nvSpPr>
            <p:cNvPr id="58" name="Rectangle 57"/>
            <p:cNvSpPr/>
            <p:nvPr/>
          </p:nvSpPr>
          <p:spPr>
            <a:xfrm>
              <a:off x="1170576" y="1257300"/>
              <a:ext cx="6677695" cy="78444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effectLst>
                    <a:outerShdw blurRad="38100" dist="38100" dir="2700000" algn="tl">
                      <a:srgbClr val="000000">
                        <a:alpha val="43137"/>
                      </a:srgbClr>
                    </a:outerShdw>
                  </a:effectLst>
                </a:rPr>
                <a:t>Provider Based Billing</a:t>
              </a:r>
            </a:p>
          </p:txBody>
        </p:sp>
        <p:sp>
          <p:nvSpPr>
            <p:cNvPr id="59" name="Rectangle 58"/>
            <p:cNvSpPr/>
            <p:nvPr/>
          </p:nvSpPr>
          <p:spPr>
            <a:xfrm>
              <a:off x="576072" y="1257300"/>
              <a:ext cx="594506" cy="78444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7</a:t>
              </a:r>
            </a:p>
          </p:txBody>
        </p:sp>
      </p:grpSp>
      <p:grpSp>
        <p:nvGrpSpPr>
          <p:cNvPr id="60" name="Group 59"/>
          <p:cNvGrpSpPr/>
          <p:nvPr/>
        </p:nvGrpSpPr>
        <p:grpSpPr>
          <a:xfrm>
            <a:off x="4495800" y="4847548"/>
            <a:ext cx="3983230" cy="457200"/>
            <a:chOff x="576072" y="1257300"/>
            <a:chExt cx="7272199" cy="784442"/>
          </a:xfrm>
        </p:grpSpPr>
        <p:sp>
          <p:nvSpPr>
            <p:cNvPr id="61" name="Rectangle 60"/>
            <p:cNvSpPr/>
            <p:nvPr/>
          </p:nvSpPr>
          <p:spPr>
            <a:xfrm>
              <a:off x="1170576" y="1257300"/>
              <a:ext cx="6677695" cy="78444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solidFill>
                  <a:effectLst>
                    <a:outerShdw blurRad="38100" dist="38100" dir="2700000" algn="tl">
                      <a:srgbClr val="000000">
                        <a:alpha val="43137"/>
                      </a:srgbClr>
                    </a:outerShdw>
                  </a:effectLst>
                </a:rPr>
                <a:t>Government Overpayments</a:t>
              </a:r>
            </a:p>
          </p:txBody>
        </p:sp>
        <p:sp>
          <p:nvSpPr>
            <p:cNvPr id="62" name="Rectangle 61"/>
            <p:cNvSpPr/>
            <p:nvPr/>
          </p:nvSpPr>
          <p:spPr>
            <a:xfrm>
              <a:off x="576072" y="1257300"/>
              <a:ext cx="594506" cy="7844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8</a:t>
              </a:r>
            </a:p>
          </p:txBody>
        </p:sp>
      </p:grpSp>
      <p:sp>
        <p:nvSpPr>
          <p:cNvPr id="3" name="Slide Number Placeholder 2"/>
          <p:cNvSpPr>
            <a:spLocks noGrp="1"/>
          </p:cNvSpPr>
          <p:nvPr>
            <p:ph type="sldNum" sz="quarter" idx="4"/>
          </p:nvPr>
        </p:nvSpPr>
        <p:spPr/>
        <p:txBody>
          <a:bodyPr/>
          <a:lstStyle/>
          <a:p>
            <a:fld id="{1C026648-BCB3-47E3-8128-611D1202DC8A}" type="slidenum">
              <a:rPr lang="en-US" smtClean="0"/>
              <a:pPr/>
              <a:t>9</a:t>
            </a:fld>
            <a:endParaRPr lang="en-US" dirty="0"/>
          </a:p>
        </p:txBody>
      </p:sp>
      <p:sp>
        <p:nvSpPr>
          <p:cNvPr id="30" name="Text Placeholder 4"/>
          <p:cNvSpPr>
            <a:spLocks noGrp="1"/>
          </p:cNvSpPr>
          <p:nvPr>
            <p:ph type="body" sz="quarter" idx="10"/>
          </p:nvPr>
        </p:nvSpPr>
        <p:spPr>
          <a:xfrm>
            <a:off x="723832" y="1189948"/>
            <a:ext cx="3475306" cy="465907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lIns="182880" tIns="182880" rIns="182880" bIns="182880" anchor="ctr" anchorCtr="0"/>
          <a:lstStyle/>
          <a:p>
            <a:pPr marL="0" indent="0" algn="ctr">
              <a:buNone/>
            </a:pPr>
            <a:r>
              <a:rPr lang="en-US" sz="1600" b="1" dirty="0">
                <a:solidFill>
                  <a:schemeClr val="bg1"/>
                </a:solidFill>
              </a:rPr>
              <a:t>U.S. Department of Health &amp; Human Services-Office of Inspector General (HHS-OIG) reported expected recoveries of more than $4.13 billion, 881 criminal actions, 826 civil actions, and exclusions of ~3,200 individuals and entities from participation in federal healthcare programs for FY ‘17.  </a:t>
            </a:r>
            <a:br>
              <a:rPr lang="en-US" sz="1600" b="1" dirty="0">
                <a:solidFill>
                  <a:schemeClr val="bg1"/>
                </a:solidFill>
              </a:rPr>
            </a:br>
            <a:r>
              <a:rPr lang="en-US" sz="1600" b="1" dirty="0">
                <a:solidFill>
                  <a:schemeClr val="bg1"/>
                </a:solidFill>
              </a:rPr>
              <a:t/>
            </a:r>
            <a:br>
              <a:rPr lang="en-US" sz="1600" b="1" dirty="0">
                <a:solidFill>
                  <a:schemeClr val="bg1"/>
                </a:solidFill>
              </a:rPr>
            </a:br>
            <a:r>
              <a:rPr lang="en-US" sz="1600" b="1" dirty="0">
                <a:solidFill>
                  <a:schemeClr val="bg1"/>
                </a:solidFill>
              </a:rPr>
              <a:t>Additionally, the Office for Civil Rights (OCR) has expanded the volume and rigor of proactive HIPAA compliance audits.</a:t>
            </a:r>
          </a:p>
        </p:txBody>
      </p:sp>
      <p:grpSp>
        <p:nvGrpSpPr>
          <p:cNvPr id="34" name="Group 33"/>
          <p:cNvGrpSpPr/>
          <p:nvPr/>
        </p:nvGrpSpPr>
        <p:grpSpPr>
          <a:xfrm>
            <a:off x="4497277" y="5391827"/>
            <a:ext cx="3983230" cy="457200"/>
            <a:chOff x="576072" y="1257300"/>
            <a:chExt cx="7272199" cy="784442"/>
          </a:xfrm>
        </p:grpSpPr>
        <p:sp>
          <p:nvSpPr>
            <p:cNvPr id="35" name="Rectangle 34"/>
            <p:cNvSpPr/>
            <p:nvPr/>
          </p:nvSpPr>
          <p:spPr>
            <a:xfrm>
              <a:off x="1170576" y="1257300"/>
              <a:ext cx="6677695" cy="78444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1"/>
                  </a:solidFill>
                  <a:effectLst>
                    <a:outerShdw blurRad="38100" dist="38100" dir="2700000" algn="tl">
                      <a:srgbClr val="000000">
                        <a:alpha val="43137"/>
                      </a:srgbClr>
                    </a:outerShdw>
                  </a:effectLst>
                </a:rPr>
                <a:t>Targeted Probe &amp; Educate Audits </a:t>
              </a:r>
              <a:endParaRPr lang="en-US" sz="1400" b="1" dirty="0">
                <a:solidFill>
                  <a:schemeClr val="accent1"/>
                </a:solidFill>
                <a:effectLst>
                  <a:outerShdw blurRad="38100" dist="38100" dir="2700000" algn="tl">
                    <a:srgbClr val="000000">
                      <a:alpha val="43137"/>
                    </a:srgbClr>
                  </a:outerShdw>
                </a:effectLst>
              </a:endParaRPr>
            </a:p>
          </p:txBody>
        </p:sp>
        <p:sp>
          <p:nvSpPr>
            <p:cNvPr id="36" name="Rectangle 35"/>
            <p:cNvSpPr/>
            <p:nvPr/>
          </p:nvSpPr>
          <p:spPr>
            <a:xfrm>
              <a:off x="576072" y="1257300"/>
              <a:ext cx="594506" cy="78444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9</a:t>
              </a:r>
            </a:p>
          </p:txBody>
        </p:sp>
      </p:grpSp>
    </p:spTree>
    <p:extLst>
      <p:ext uri="{BB962C8B-B14F-4D97-AF65-F5344CB8AC3E}">
        <p14:creationId xmlns:p14="http://schemas.microsoft.com/office/powerpoint/2010/main" val="3758490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Protiviti Branding">
  <a:themeElements>
    <a:clrScheme name="Protiviti 2016">
      <a:dk1>
        <a:srgbClr val="3C3D3E"/>
      </a:dk1>
      <a:lt1>
        <a:sysClr val="window" lastClr="FFFFFF"/>
      </a:lt1>
      <a:dk2>
        <a:srgbClr val="3C3D3E"/>
      </a:dk2>
      <a:lt2>
        <a:srgbClr val="5D7B9A"/>
      </a:lt2>
      <a:accent1>
        <a:srgbClr val="00ACC4"/>
      </a:accent1>
      <a:accent2>
        <a:srgbClr val="00A28F"/>
      </a:accent2>
      <a:accent3>
        <a:srgbClr val="F6871F"/>
      </a:accent3>
      <a:accent4>
        <a:srgbClr val="004068"/>
      </a:accent4>
      <a:accent5>
        <a:srgbClr val="5D7B9A"/>
      </a:accent5>
      <a:accent6>
        <a:srgbClr val="D74B29"/>
      </a:accent6>
      <a:hlink>
        <a:srgbClr val="5D7B9A"/>
      </a:hlink>
      <a:folHlink>
        <a:srgbClr val="00ACC4"/>
      </a:folHlink>
    </a:clrScheme>
    <a:fontScheme name="Protiviti 2016">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Protiviti Branding" id="{4C3AF78C-147B-4FCF-8A0D-D18FA268E4AF}" vid="{6A6C1E8A-6FC6-4605-8BA5-1819461B1E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3097</TotalTime>
  <Words>1397</Words>
  <Application>Microsoft Office PowerPoint</Application>
  <PresentationFormat>On-screen Show (4:3)</PresentationFormat>
  <Paragraphs>241</Paragraphs>
  <Slides>26</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MS Mincho</vt:lpstr>
      <vt:lpstr>ＭＳ Ｐゴシック</vt:lpstr>
      <vt:lpstr>Angsana New</vt:lpstr>
      <vt:lpstr>Arial</vt:lpstr>
      <vt:lpstr>Calibri</vt:lpstr>
      <vt:lpstr>Georgia</vt:lpstr>
      <vt:lpstr>Helvetica</vt:lpstr>
      <vt:lpstr>Lao UI</vt:lpstr>
      <vt:lpstr>Times New Roman</vt:lpstr>
      <vt:lpstr>Tw Cen MT</vt:lpstr>
      <vt:lpstr>New Protiviti Branding</vt:lpstr>
      <vt:lpstr>Healthcare Industry Key Business risks &amp; emerging issues</vt:lpstr>
      <vt:lpstr>Today’s presenters</vt:lpstr>
      <vt:lpstr>What’s hot?</vt:lpstr>
      <vt:lpstr>Enterprise risk management</vt:lpstr>
      <vt:lpstr>Risk &amp; ERM defined According to Coso</vt:lpstr>
      <vt:lpstr>erm study: Background</vt:lpstr>
      <vt:lpstr>ERM Study: healthcare Top risks for 2018 </vt:lpstr>
      <vt:lpstr>Regulatory Landscape</vt:lpstr>
      <vt:lpstr>Regulatory Risk</vt:lpstr>
      <vt:lpstr>PowerPoint Presentation</vt:lpstr>
      <vt:lpstr>PowerPoint Presentation</vt:lpstr>
      <vt:lpstr>Revenue Cycle Optimization</vt:lpstr>
      <vt:lpstr>PowerPoint Presentation</vt:lpstr>
      <vt:lpstr>cybersecurity</vt:lpstr>
      <vt:lpstr>Improving cybersecurity</vt:lpstr>
      <vt:lpstr>State of the industry</vt:lpstr>
      <vt:lpstr>Reality of today</vt:lpstr>
      <vt:lpstr>HIPAA &amp; ocr enforcement</vt:lpstr>
      <vt:lpstr>Snapshot</vt:lpstr>
      <vt:lpstr>HIPAA resolution agreements &amp;  Civil Money penalties</vt:lpstr>
      <vt:lpstr>OCR’s continuing enforcement issues</vt:lpstr>
      <vt:lpstr>Digital Transformation</vt:lpstr>
      <vt:lpstr>Digital transformation</vt:lpstr>
      <vt:lpstr>Digital transformation (cont.)</vt:lpstr>
      <vt:lpstr>Digital transformation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Malik, Seema (PKIC)</dc:creator>
  <cp:lastModifiedBy>Williams, Richard (10230)</cp:lastModifiedBy>
  <cp:revision>354</cp:revision>
  <dcterms:created xsi:type="dcterms:W3CDTF">2018-01-03T07:22:24Z</dcterms:created>
  <dcterms:modified xsi:type="dcterms:W3CDTF">2018-07-13T18:58:55Z</dcterms:modified>
</cp:coreProperties>
</file>